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308" r:id="rId20"/>
    <p:sldId id="309" r:id="rId21"/>
    <p:sldId id="310" r:id="rId22"/>
    <p:sldId id="317" r:id="rId23"/>
    <p:sldId id="318" r:id="rId24"/>
    <p:sldId id="323" r:id="rId25"/>
    <p:sldId id="324" r:id="rId26"/>
    <p:sldId id="325" r:id="rId27"/>
    <p:sldId id="327" r:id="rId28"/>
    <p:sldId id="304" r:id="rId29"/>
    <p:sldId id="303" r:id="rId30"/>
    <p:sldId id="301" r:id="rId31"/>
    <p:sldId id="298" r:id="rId32"/>
    <p:sldId id="299" r:id="rId33"/>
    <p:sldId id="300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305" r:id="rId57"/>
    <p:sldId id="307" r:id="rId58"/>
    <p:sldId id="274" r:id="rId59"/>
    <p:sldId id="320" r:id="rId60"/>
    <p:sldId id="311" r:id="rId61"/>
    <p:sldId id="322" r:id="rId62"/>
    <p:sldId id="321" r:id="rId63"/>
    <p:sldId id="319" r:id="rId64"/>
    <p:sldId id="326" r:id="rId65"/>
    <p:sldId id="328" r:id="rId66"/>
    <p:sldId id="273" r:id="rId67"/>
    <p:sldId id="329" r:id="rId68"/>
    <p:sldId id="330" r:id="rId69"/>
    <p:sldId id="331" r:id="rId70"/>
    <p:sldId id="332" r:id="rId71"/>
    <p:sldId id="333" r:id="rId72"/>
    <p:sldId id="334" r:id="rId73"/>
    <p:sldId id="335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327D5-CA53-46FA-BEF3-4B1DAD80D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40079-1271-4CEB-8BB1-3B5494B0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AA261-12AA-45F2-AEFA-D14B6EF56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A885B-336C-4FC4-A0A1-1AAAE695C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C0E7-9F35-447B-84B5-0361A2954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EDD7A-1D23-4F4F-8EDA-685EF5FB5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F440B-6EB4-407A-B337-E15BE0093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33BB-7469-4E5A-86DF-3911163F6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B445-F6DC-430A-8116-0576E14D0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346B7-EA31-4907-B8A9-E8494F713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5A47-6483-478F-B965-9FDDDFB86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A516DD7-08D6-4499-8CD0-2E999E8D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an20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n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_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ide QRS tachycardia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90538"/>
            <a:ext cx="9144000" cy="587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ide QRS tachycardia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90538"/>
            <a:ext cx="9144000" cy="587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ainter-EKG-5-28-01--22-33-2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79538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pw-cli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304800"/>
            <a:ext cx="8458200" cy="6248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59" name="Freeform 3"/>
          <p:cNvSpPr>
            <a:spLocks/>
          </p:cNvSpPr>
          <p:nvPr/>
        </p:nvSpPr>
        <p:spPr bwMode="auto">
          <a:xfrm>
            <a:off x="5181600" y="2286000"/>
            <a:ext cx="803275" cy="508000"/>
          </a:xfrm>
          <a:custGeom>
            <a:avLst/>
            <a:gdLst>
              <a:gd name="T0" fmla="*/ 2147483647 w 506"/>
              <a:gd name="T1" fmla="*/ 2147483647 h 320"/>
              <a:gd name="T2" fmla="*/ 2147483647 w 506"/>
              <a:gd name="T3" fmla="*/ 2147483647 h 320"/>
              <a:gd name="T4" fmla="*/ 2147483647 w 506"/>
              <a:gd name="T5" fmla="*/ 2147483647 h 320"/>
              <a:gd name="T6" fmla="*/ 2147483647 w 506"/>
              <a:gd name="T7" fmla="*/ 2147483647 h 320"/>
              <a:gd name="T8" fmla="*/ 0 w 506"/>
              <a:gd name="T9" fmla="*/ 0 h 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6"/>
              <a:gd name="T16" fmla="*/ 0 h 320"/>
              <a:gd name="T17" fmla="*/ 506 w 506"/>
              <a:gd name="T18" fmla="*/ 320 h 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6" h="320">
                <a:moveTo>
                  <a:pt x="506" y="320"/>
                </a:moveTo>
                <a:cubicBezTo>
                  <a:pt x="479" y="228"/>
                  <a:pt x="381" y="166"/>
                  <a:pt x="312" y="109"/>
                </a:cubicBezTo>
                <a:cubicBezTo>
                  <a:pt x="298" y="97"/>
                  <a:pt x="282" y="86"/>
                  <a:pt x="265" y="78"/>
                </a:cubicBezTo>
                <a:cubicBezTo>
                  <a:pt x="250" y="71"/>
                  <a:pt x="218" y="63"/>
                  <a:pt x="218" y="63"/>
                </a:cubicBezTo>
                <a:cubicBezTo>
                  <a:pt x="175" y="33"/>
                  <a:pt x="53" y="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5943600" y="274320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876800" y="205740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3760788" y="1828800"/>
            <a:ext cx="1112837" cy="236538"/>
          </a:xfrm>
          <a:custGeom>
            <a:avLst/>
            <a:gdLst>
              <a:gd name="T0" fmla="*/ 2147483647 w 701"/>
              <a:gd name="T1" fmla="*/ 2147483647 h 149"/>
              <a:gd name="T2" fmla="*/ 2147483647 w 701"/>
              <a:gd name="T3" fmla="*/ 2147483647 h 149"/>
              <a:gd name="T4" fmla="*/ 2147483647 w 701"/>
              <a:gd name="T5" fmla="*/ 2147483647 h 149"/>
              <a:gd name="T6" fmla="*/ 2147483647 w 701"/>
              <a:gd name="T7" fmla="*/ 2147483647 h 149"/>
              <a:gd name="T8" fmla="*/ 0 w 701"/>
              <a:gd name="T9" fmla="*/ 2147483647 h 1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1"/>
              <a:gd name="T16" fmla="*/ 0 h 149"/>
              <a:gd name="T17" fmla="*/ 701 w 701"/>
              <a:gd name="T18" fmla="*/ 149 h 1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1" h="149">
                <a:moveTo>
                  <a:pt x="701" y="149"/>
                </a:moveTo>
                <a:cubicBezTo>
                  <a:pt x="663" y="137"/>
                  <a:pt x="639" y="112"/>
                  <a:pt x="600" y="103"/>
                </a:cubicBezTo>
                <a:cubicBezTo>
                  <a:pt x="566" y="79"/>
                  <a:pt x="529" y="79"/>
                  <a:pt x="491" y="64"/>
                </a:cubicBezTo>
                <a:cubicBezTo>
                  <a:pt x="442" y="45"/>
                  <a:pt x="433" y="40"/>
                  <a:pt x="374" y="33"/>
                </a:cubicBezTo>
                <a:cubicBezTo>
                  <a:pt x="248" y="0"/>
                  <a:pt x="133" y="1"/>
                  <a:pt x="0" y="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43200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nduction system diseas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nduction system disease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nto to EPS-Eschembrenner-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33400"/>
            <a:ext cx="89154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nto to EPS-Eschembrenner-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3" y="381000"/>
            <a:ext cx="9139237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nto to EPS-Eschembrenner-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47675"/>
            <a:ext cx="9144000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ahl-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0(A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4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4kathlee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11388"/>
            <a:ext cx="91440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_of_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j_of_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y_of_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14388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ic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381000"/>
            <a:ext cx="89916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c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c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n1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ic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ic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ic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ic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3810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c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ic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1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c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5334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ic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n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1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3810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onnaway-2-EKG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0" y="609600"/>
            <a:ext cx="9144000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onnaway-resident emerg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0" y="533400"/>
            <a:ext cx="91440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can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arter--6-19-01---07-42-2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ide qrs tachycardia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nto to EPS-Eschembrenner-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33400"/>
            <a:ext cx="89154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nto to EPS-Eschembrenner-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4800"/>
            <a:ext cx="9144000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laker scans-6-29-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1600200"/>
            <a:ext cx="8991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nto to EPS-Eschembrenner-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1011238"/>
            <a:ext cx="8915400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nto to EPS-Eschembrenner-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4800"/>
            <a:ext cx="9144000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arter--EKG--6-16-01--11-41-5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450850"/>
            <a:ext cx="8185150" cy="2324100"/>
          </a:xfrm>
        </p:spPr>
        <p:txBody>
          <a:bodyPr/>
          <a:lstStyle/>
          <a:p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  Current ECG Standard for Diagnosis of </a:t>
            </a:r>
            <a:r>
              <a:rPr lang="en-US" sz="4000" smtClean="0">
                <a:solidFill>
                  <a:srgbClr val="CC0000"/>
                </a:solidFill>
              </a:rPr>
              <a:t>STE</a:t>
            </a:r>
            <a:r>
              <a:rPr lang="en-US" sz="4000" smtClean="0">
                <a:solidFill>
                  <a:srgbClr val="FF0000"/>
                </a:solidFill>
              </a:rPr>
              <a:t>MI </a:t>
            </a:r>
            <a:br>
              <a:rPr lang="en-US" sz="4000" smtClean="0">
                <a:solidFill>
                  <a:srgbClr val="FF0000"/>
                </a:solidFill>
              </a:rPr>
            </a:br>
            <a:r>
              <a:rPr lang="en-US" sz="4000" smtClean="0"/>
              <a:t>	        	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2050"/>
            <a:ext cx="7772400" cy="3208338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		</a:t>
            </a:r>
          </a:p>
          <a:p>
            <a:pPr>
              <a:buFontTx/>
              <a:buNone/>
            </a:pPr>
            <a:endParaRPr lang="en-US" smtClean="0">
              <a:solidFill>
                <a:srgbClr val="CC0000"/>
              </a:solidFill>
            </a:endParaRPr>
          </a:p>
          <a:p>
            <a:pPr>
              <a:buFontTx/>
              <a:buNone/>
            </a:pPr>
            <a:r>
              <a:rPr lang="en-US" smtClean="0">
                <a:solidFill>
                  <a:srgbClr val="CC0000"/>
                </a:solidFill>
              </a:rPr>
              <a:t>     ST Elevation</a:t>
            </a:r>
            <a:r>
              <a:rPr lang="en-US" smtClean="0"/>
              <a:t> in </a:t>
            </a:r>
            <a:r>
              <a:rPr lang="en-US" smtClean="0">
                <a:cs typeface="Arial" charset="0"/>
              </a:rPr>
              <a:t>≥</a:t>
            </a:r>
            <a:r>
              <a:rPr lang="en-US" smtClean="0"/>
              <a:t> 2 contiguous leads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 smtClean="0">
              <a:solidFill>
                <a:srgbClr val="FF00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04813"/>
            <a:ext cx="7721600" cy="20574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mtClean="0"/>
              <a:t>  	Considering the spatial relationships of   their positive poles, which of the Chest Leads are </a:t>
            </a:r>
            <a:r>
              <a:rPr lang="en-US" smtClean="0">
                <a:solidFill>
                  <a:srgbClr val="FF0000"/>
                </a:solidFill>
              </a:rPr>
              <a:t>contiguous</a:t>
            </a:r>
            <a:r>
              <a:rPr lang="en-US" smtClean="0"/>
              <a:t> 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mtClean="0"/>
              <a:t>      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4879975" y="3121025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610100" y="6194425"/>
            <a:ext cx="676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V2</a:t>
            </a: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113088" y="4465638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569075" y="427355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V5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5992813" y="584835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V3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3957638" y="3121025"/>
            <a:ext cx="19050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4033838" y="3121025"/>
            <a:ext cx="16764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3727450" y="60404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V1</a:t>
            </a: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3305175" y="3813175"/>
            <a:ext cx="3048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6569075" y="358298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V6</a:t>
            </a: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3419475" y="3813175"/>
            <a:ext cx="2895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6415088" y="50419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V4</a:t>
            </a:r>
          </a:p>
        </p:txBody>
      </p:sp>
      <p:pic>
        <p:nvPicPr>
          <p:cNvPr id="70672" name="Picture 16" descr="tt0i0amm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-2478032">
            <a:off x="4264025" y="3505200"/>
            <a:ext cx="12319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6934200" y="3275013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- 30 degrees 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1576388" y="5926138"/>
            <a:ext cx="193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+ 120 degrees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 smtClean="0">
              <a:solidFill>
                <a:srgbClr val="FF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404813"/>
            <a:ext cx="8229600" cy="2057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Considering the </a:t>
            </a:r>
            <a:r>
              <a:rPr lang="en-US" smtClean="0">
                <a:solidFill>
                  <a:srgbClr val="FF0000"/>
                </a:solidFill>
              </a:rPr>
              <a:t>spatial</a:t>
            </a:r>
            <a:r>
              <a:rPr lang="en-US" smtClean="0"/>
              <a:t> relationships of their positive poles, which of the Limb Leads are </a:t>
            </a:r>
            <a:r>
              <a:rPr lang="en-US" smtClean="0">
                <a:solidFill>
                  <a:srgbClr val="FF0000"/>
                </a:solidFill>
              </a:rPr>
              <a:t>contiguous</a:t>
            </a:r>
            <a:r>
              <a:rPr lang="en-US" smtClean="0"/>
              <a:t>?</a:t>
            </a:r>
          </a:p>
          <a:p>
            <a:pPr>
              <a:buFontTx/>
              <a:buNone/>
            </a:pPr>
            <a:r>
              <a:rPr lang="en-US" smtClean="0"/>
              <a:t>        </a:t>
            </a: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4038600" y="32004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286000" y="49530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14600" y="4267200"/>
            <a:ext cx="3124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895600" y="3352800"/>
            <a:ext cx="20574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V="1">
            <a:off x="2514600" y="4343400"/>
            <a:ext cx="2971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3048000" y="3505200"/>
            <a:ext cx="19812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5638800" y="4038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aVL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 rot="10736873" flipV="1">
            <a:off x="4800600" y="6324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1752600" y="40386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aVR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5927725" y="4760913"/>
            <a:ext cx="473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2971800" y="6324600"/>
            <a:ext cx="47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III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3657600" y="6491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aVF</a:t>
            </a:r>
          </a:p>
        </p:txBody>
      </p:sp>
      <p:pic>
        <p:nvPicPr>
          <p:cNvPr id="71696" name="Picture 16" descr="tt0i0amm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-2576876">
            <a:off x="3343275" y="3889375"/>
            <a:ext cx="12890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6172200" y="40386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6384925" y="4038600"/>
            <a:ext cx="1768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-30 degrees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1143000" y="62484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+ 120 degrees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0" y="3962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- 150 degrees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419100" y="1390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707" name="Line 15"/>
          <p:cNvSpPr>
            <a:spLocks noChangeShapeType="1"/>
          </p:cNvSpPr>
          <p:nvPr/>
        </p:nvSpPr>
        <p:spPr bwMode="auto">
          <a:xfrm>
            <a:off x="377825" y="682625"/>
            <a:ext cx="8382000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8" name="Rectangle 16"/>
          <p:cNvSpPr>
            <a:spLocks noChangeArrowheads="1"/>
          </p:cNvSpPr>
          <p:nvPr/>
        </p:nvSpPr>
        <p:spPr bwMode="auto">
          <a:xfrm>
            <a:off x="401638" y="242888"/>
            <a:ext cx="40671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ECG DISPLAY FORMAT </a:t>
            </a:r>
          </a:p>
        </p:txBody>
      </p:sp>
      <p:sp>
        <p:nvSpPr>
          <p:cNvPr id="72709" name="Rectangle 17"/>
          <p:cNvSpPr>
            <a:spLocks noChangeArrowheads="1"/>
          </p:cNvSpPr>
          <p:nvPr/>
        </p:nvSpPr>
        <p:spPr bwMode="auto">
          <a:xfrm>
            <a:off x="390525" y="231775"/>
            <a:ext cx="406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ECG DISPLAY FORMAT </a:t>
            </a:r>
          </a:p>
        </p:txBody>
      </p:sp>
      <p:sp>
        <p:nvSpPr>
          <p:cNvPr id="72710" name="Rectangle 18"/>
          <p:cNvSpPr>
            <a:spLocks noChangeArrowheads="1"/>
          </p:cNvSpPr>
          <p:nvPr/>
        </p:nvSpPr>
        <p:spPr bwMode="auto">
          <a:xfrm>
            <a:off x="4468813" y="242888"/>
            <a:ext cx="1190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72711" name="Rectangle 19"/>
          <p:cNvSpPr>
            <a:spLocks noChangeArrowheads="1"/>
          </p:cNvSpPr>
          <p:nvPr/>
        </p:nvSpPr>
        <p:spPr bwMode="auto">
          <a:xfrm>
            <a:off x="4456113" y="231775"/>
            <a:ext cx="1190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72712" name="Rectangle 20"/>
          <p:cNvSpPr>
            <a:spLocks noChangeArrowheads="1"/>
          </p:cNvSpPr>
          <p:nvPr/>
        </p:nvSpPr>
        <p:spPr bwMode="auto">
          <a:xfrm>
            <a:off x="4681538" y="242888"/>
            <a:ext cx="41671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ANATOMIC REFERENCE</a:t>
            </a:r>
          </a:p>
        </p:txBody>
      </p:sp>
      <p:sp>
        <p:nvSpPr>
          <p:cNvPr id="72713" name="Rectangle 21"/>
          <p:cNvSpPr>
            <a:spLocks noChangeArrowheads="1"/>
          </p:cNvSpPr>
          <p:nvPr/>
        </p:nvSpPr>
        <p:spPr bwMode="auto">
          <a:xfrm>
            <a:off x="4668838" y="231775"/>
            <a:ext cx="41671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ANATOMIC REFERENCE</a:t>
            </a:r>
          </a:p>
        </p:txBody>
      </p:sp>
      <p:pic>
        <p:nvPicPr>
          <p:cNvPr id="72714" name="Picture 2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1700213"/>
            <a:ext cx="571182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5" name="Line 23"/>
          <p:cNvSpPr>
            <a:spLocks noChangeShapeType="1"/>
          </p:cNvSpPr>
          <p:nvPr/>
        </p:nvSpPr>
        <p:spPr bwMode="auto">
          <a:xfrm flipH="1">
            <a:off x="230188" y="6626225"/>
            <a:ext cx="8224837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6" name="Rectangle 24"/>
          <p:cNvSpPr>
            <a:spLocks noChangeArrowheads="1"/>
          </p:cNvSpPr>
          <p:nvPr/>
        </p:nvSpPr>
        <p:spPr bwMode="auto">
          <a:xfrm>
            <a:off x="2987675" y="908050"/>
            <a:ext cx="215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/>
              <a:t>Transverse plane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3"/>
          <p:cNvSpPr>
            <a:spLocks noChangeArrowheads="1"/>
          </p:cNvSpPr>
          <p:nvPr/>
        </p:nvSpPr>
        <p:spPr bwMode="auto">
          <a:xfrm>
            <a:off x="4114800" y="44323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31" name="Rectangle 15"/>
          <p:cNvSpPr>
            <a:spLocks noChangeArrowheads="1"/>
          </p:cNvSpPr>
          <p:nvPr/>
        </p:nvSpPr>
        <p:spPr bwMode="auto">
          <a:xfrm>
            <a:off x="4267200" y="82296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32" name="Rectangle 22"/>
          <p:cNvSpPr>
            <a:spLocks noChangeArrowheads="1"/>
          </p:cNvSpPr>
          <p:nvPr/>
        </p:nvSpPr>
        <p:spPr bwMode="auto">
          <a:xfrm>
            <a:off x="8680450" y="64579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/>
              <a:t>9</a:t>
            </a:r>
            <a:endParaRPr lang="en-US"/>
          </a:p>
        </p:txBody>
      </p:sp>
      <p:sp>
        <p:nvSpPr>
          <p:cNvPr id="73733" name="Line 25"/>
          <p:cNvSpPr>
            <a:spLocks noChangeShapeType="1"/>
          </p:cNvSpPr>
          <p:nvPr/>
        </p:nvSpPr>
        <p:spPr bwMode="auto">
          <a:xfrm>
            <a:off x="377825" y="685800"/>
            <a:ext cx="8382000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4" name="Rectangle 26"/>
          <p:cNvSpPr>
            <a:spLocks noChangeArrowheads="1"/>
          </p:cNvSpPr>
          <p:nvPr/>
        </p:nvSpPr>
        <p:spPr bwMode="auto">
          <a:xfrm>
            <a:off x="401638" y="244475"/>
            <a:ext cx="406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ECG DISPLAY FORMAT </a:t>
            </a:r>
          </a:p>
        </p:txBody>
      </p:sp>
      <p:sp>
        <p:nvSpPr>
          <p:cNvPr id="73735" name="Rectangle 27"/>
          <p:cNvSpPr>
            <a:spLocks noChangeArrowheads="1"/>
          </p:cNvSpPr>
          <p:nvPr/>
        </p:nvSpPr>
        <p:spPr bwMode="auto">
          <a:xfrm>
            <a:off x="390525" y="231775"/>
            <a:ext cx="406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ECG DISPLAY FORMAT </a:t>
            </a:r>
          </a:p>
        </p:txBody>
      </p:sp>
      <p:sp>
        <p:nvSpPr>
          <p:cNvPr id="73736" name="Rectangle 28"/>
          <p:cNvSpPr>
            <a:spLocks noChangeArrowheads="1"/>
          </p:cNvSpPr>
          <p:nvPr/>
        </p:nvSpPr>
        <p:spPr bwMode="auto">
          <a:xfrm>
            <a:off x="4468813" y="244475"/>
            <a:ext cx="1190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73737" name="Rectangle 29"/>
          <p:cNvSpPr>
            <a:spLocks noChangeArrowheads="1"/>
          </p:cNvSpPr>
          <p:nvPr/>
        </p:nvSpPr>
        <p:spPr bwMode="auto">
          <a:xfrm>
            <a:off x="4456113" y="231775"/>
            <a:ext cx="1190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73738" name="Rectangle 30"/>
          <p:cNvSpPr>
            <a:spLocks noChangeArrowheads="1"/>
          </p:cNvSpPr>
          <p:nvPr/>
        </p:nvSpPr>
        <p:spPr bwMode="auto">
          <a:xfrm>
            <a:off x="4681538" y="244475"/>
            <a:ext cx="41671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ANATOMIC REFERENCE</a:t>
            </a:r>
          </a:p>
        </p:txBody>
      </p:sp>
      <p:sp>
        <p:nvSpPr>
          <p:cNvPr id="73739" name="Rectangle 31"/>
          <p:cNvSpPr>
            <a:spLocks noChangeArrowheads="1"/>
          </p:cNvSpPr>
          <p:nvPr/>
        </p:nvSpPr>
        <p:spPr bwMode="auto">
          <a:xfrm>
            <a:off x="4668838" y="231775"/>
            <a:ext cx="41671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ANATOMIC REFERENCE</a:t>
            </a:r>
          </a:p>
        </p:txBody>
      </p:sp>
      <p:pic>
        <p:nvPicPr>
          <p:cNvPr id="73740" name="Picture 3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49425" y="1731963"/>
            <a:ext cx="57181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Line 33"/>
          <p:cNvSpPr>
            <a:spLocks noChangeShapeType="1"/>
          </p:cNvSpPr>
          <p:nvPr/>
        </p:nvSpPr>
        <p:spPr bwMode="auto">
          <a:xfrm flipH="1">
            <a:off x="230188" y="6653213"/>
            <a:ext cx="8224837" cy="15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2" name="Rectangle 34"/>
          <p:cNvSpPr>
            <a:spLocks noChangeArrowheads="1"/>
          </p:cNvSpPr>
          <p:nvPr/>
        </p:nvSpPr>
        <p:spPr bwMode="auto">
          <a:xfrm>
            <a:off x="2916238" y="981075"/>
            <a:ext cx="1730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/>
              <a:t>Frontal plane </a:t>
            </a:r>
            <a:endParaRPr lang="en-US"/>
          </a:p>
        </p:txBody>
      </p:sp>
      <p:sp>
        <p:nvSpPr>
          <p:cNvPr id="73743" name="Rectangle 37"/>
          <p:cNvSpPr>
            <a:spLocks noChangeArrowheads="1"/>
          </p:cNvSpPr>
          <p:nvPr/>
        </p:nvSpPr>
        <p:spPr bwMode="auto">
          <a:xfrm>
            <a:off x="5364163" y="908050"/>
            <a:ext cx="5032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042988" y="468313"/>
            <a:ext cx="64087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000">
                <a:cs typeface="Times New Roman" pitchFamily="18" charset="0"/>
              </a:rPr>
              <a:t>                    </a:t>
            </a:r>
            <a:r>
              <a:rPr lang="en-US" sz="2000"/>
              <a:t>The 24 views of the standard 12-lead ECG               	during PTCA  balloon occlusion in the</a:t>
            </a:r>
          </a:p>
          <a:p>
            <a:r>
              <a:rPr lang="en-US" sz="2000"/>
              <a:t> 		non-dominant LCX 	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1700213"/>
            <a:ext cx="6553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5780" name="AutoShape 5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5781" name="Group 632"/>
          <p:cNvGrpSpPr>
            <a:grpSpLocks/>
          </p:cNvGrpSpPr>
          <p:nvPr/>
        </p:nvGrpSpPr>
        <p:grpSpPr bwMode="auto">
          <a:xfrm>
            <a:off x="938213" y="53975"/>
            <a:ext cx="7261225" cy="6815138"/>
            <a:chOff x="591" y="34"/>
            <a:chExt cx="4574" cy="4293"/>
          </a:xfrm>
        </p:grpSpPr>
        <p:pic>
          <p:nvPicPr>
            <p:cNvPr id="75783" name="Picture 63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95" y="38"/>
              <a:ext cx="4570" cy="4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4" name="Rectangle 631"/>
            <p:cNvSpPr>
              <a:spLocks noChangeArrowheads="1"/>
            </p:cNvSpPr>
            <p:nvPr/>
          </p:nvSpPr>
          <p:spPr bwMode="auto">
            <a:xfrm>
              <a:off x="591" y="34"/>
              <a:ext cx="4574" cy="4293"/>
            </a:xfrm>
            <a:prstGeom prst="rect">
              <a:avLst/>
            </a:prstGeom>
            <a:noFill/>
            <a:ln w="9525" cap="rnd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2" name="Rectangle 633"/>
          <p:cNvSpPr>
            <a:spLocks noChangeArrowheads="1"/>
          </p:cNvSpPr>
          <p:nvPr/>
        </p:nvSpPr>
        <p:spPr bwMode="auto">
          <a:xfrm>
            <a:off x="8289925" y="55563"/>
            <a:ext cx="492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00057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ibdon-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43000"/>
            <a:ext cx="9144000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86</Words>
  <Application>Microsoft Office PowerPoint</Application>
  <PresentationFormat>On-screen Show (4:3)</PresentationFormat>
  <Paragraphs>44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Times New Roman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      Current ECG Standard for Diagnosis of STEMI             </vt:lpstr>
      <vt:lpstr>Slide 68</vt:lpstr>
      <vt:lpstr>Slide 69</vt:lpstr>
      <vt:lpstr>Slide 70</vt:lpstr>
      <vt:lpstr>Slide 71</vt:lpstr>
      <vt:lpstr>Slide 72</vt:lpstr>
      <vt:lpstr>Slide 73</vt:lpstr>
    </vt:vector>
  </TitlesOfParts>
  <Company>UMC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IntMed</dc:creator>
  <cp:lastModifiedBy>Adam Cullina</cp:lastModifiedBy>
  <cp:revision>20</cp:revision>
  <dcterms:created xsi:type="dcterms:W3CDTF">2004-04-22T11:23:31Z</dcterms:created>
  <dcterms:modified xsi:type="dcterms:W3CDTF">2009-06-23T15:08:44Z</dcterms:modified>
</cp:coreProperties>
</file>