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43891200" cy="329184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ＭＳ Ｐゴシック" pitchFamily="-64" charset="-128"/>
        <a:cs typeface="ＭＳ Ｐゴシック" pitchFamily="-64" charset="-128"/>
      </a:defRPr>
    </a:lvl1pPr>
    <a:lvl2pPr marL="369235" algn="l" rtl="0" eaLnBrk="0" fontAlgn="base" hangingPunct="0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ＭＳ Ｐゴシック" pitchFamily="-64" charset="-128"/>
        <a:cs typeface="ＭＳ Ｐゴシック" pitchFamily="-64" charset="-128"/>
      </a:defRPr>
    </a:lvl2pPr>
    <a:lvl3pPr marL="738469" algn="l" rtl="0" eaLnBrk="0" fontAlgn="base" hangingPunct="0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ＭＳ Ｐゴシック" pitchFamily="-64" charset="-128"/>
        <a:cs typeface="ＭＳ Ｐゴシック" pitchFamily="-64" charset="-128"/>
      </a:defRPr>
    </a:lvl3pPr>
    <a:lvl4pPr marL="1107704" algn="l" rtl="0" eaLnBrk="0" fontAlgn="base" hangingPunct="0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ＭＳ Ｐゴシック" pitchFamily="-64" charset="-128"/>
        <a:cs typeface="ＭＳ Ｐゴシック" pitchFamily="-64" charset="-128"/>
      </a:defRPr>
    </a:lvl4pPr>
    <a:lvl5pPr marL="1476939" algn="l" rtl="0" eaLnBrk="0" fontAlgn="base" hangingPunct="0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ＭＳ Ｐゴシック" pitchFamily="-64" charset="-128"/>
        <a:cs typeface="ＭＳ Ｐゴシック" pitchFamily="-64" charset="-128"/>
      </a:defRPr>
    </a:lvl5pPr>
    <a:lvl6pPr marL="1846174" algn="l" defTabSz="369235" rtl="0" eaLnBrk="1" latinLnBrk="0" hangingPunct="1">
      <a:defRPr sz="5300" kern="1200">
        <a:solidFill>
          <a:schemeClr val="tx1"/>
        </a:solidFill>
        <a:latin typeface="Arial" charset="0"/>
        <a:ea typeface="ＭＳ Ｐゴシック" pitchFamily="-64" charset="-128"/>
        <a:cs typeface="ＭＳ Ｐゴシック" pitchFamily="-64" charset="-128"/>
      </a:defRPr>
    </a:lvl6pPr>
    <a:lvl7pPr marL="2215408" algn="l" defTabSz="369235" rtl="0" eaLnBrk="1" latinLnBrk="0" hangingPunct="1">
      <a:defRPr sz="5300" kern="1200">
        <a:solidFill>
          <a:schemeClr val="tx1"/>
        </a:solidFill>
        <a:latin typeface="Arial" charset="0"/>
        <a:ea typeface="ＭＳ Ｐゴシック" pitchFamily="-64" charset="-128"/>
        <a:cs typeface="ＭＳ Ｐゴシック" pitchFamily="-64" charset="-128"/>
      </a:defRPr>
    </a:lvl7pPr>
    <a:lvl8pPr marL="2584643" algn="l" defTabSz="369235" rtl="0" eaLnBrk="1" latinLnBrk="0" hangingPunct="1">
      <a:defRPr sz="5300" kern="1200">
        <a:solidFill>
          <a:schemeClr val="tx1"/>
        </a:solidFill>
        <a:latin typeface="Arial" charset="0"/>
        <a:ea typeface="ＭＳ Ｐゴシック" pitchFamily="-64" charset="-128"/>
        <a:cs typeface="ＭＳ Ｐゴシック" pitchFamily="-64" charset="-128"/>
      </a:defRPr>
    </a:lvl8pPr>
    <a:lvl9pPr marL="2953878" algn="l" defTabSz="369235" rtl="0" eaLnBrk="1" latinLnBrk="0" hangingPunct="1">
      <a:defRPr sz="5300" kern="1200">
        <a:solidFill>
          <a:schemeClr val="tx1"/>
        </a:solidFill>
        <a:latin typeface="Arial" charset="0"/>
        <a:ea typeface="ＭＳ Ｐゴシック" pitchFamily="-64" charset="-128"/>
        <a:cs typeface="ＭＳ Ｐゴシック" pitchFamily="-6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48700"/>
    <a:srgbClr val="A50021"/>
    <a:srgbClr val="CC0000"/>
    <a:srgbClr val="CC9900"/>
    <a:srgbClr val="99CC00"/>
    <a:srgbClr val="996600"/>
    <a:srgbClr val="60291D"/>
    <a:srgbClr val="CE63E3"/>
    <a:srgbClr val="6203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382" autoAdjust="0"/>
    <p:restoredTop sz="96625" autoAdjust="0"/>
  </p:normalViewPr>
  <p:slideViewPr>
    <p:cSldViewPr>
      <p:cViewPr varScale="1">
        <p:scale>
          <a:sx n="34" d="100"/>
          <a:sy n="34" d="100"/>
        </p:scale>
        <p:origin x="2658" y="180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8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8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12911955-A740-B847-AD80-68EB412F17B8}" type="datetime1">
              <a:rPr lang="en-US"/>
              <a:pPr>
                <a:defRPr/>
              </a:pPr>
              <a:t>3/23/2023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8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8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032F24F4-3A2A-1345-8A99-647F6A163A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328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ヒラギノ角ゴ Pro W3" pitchFamily="-108" charset="-128"/>
        <a:cs typeface="ヒラギノ角ゴ Pro W3" pitchFamily="-108" charset="-128"/>
      </a:defRPr>
    </a:lvl1pPr>
    <a:lvl2pPr marL="36923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ヒラギノ角ゴ Pro W3" pitchFamily="-108" charset="-128"/>
        <a:cs typeface="+mn-cs"/>
      </a:defRPr>
    </a:lvl2pPr>
    <a:lvl3pPr marL="738469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ヒラギノ角ゴ Pro W3" pitchFamily="-108" charset="-128"/>
        <a:cs typeface="+mn-cs"/>
      </a:defRPr>
    </a:lvl3pPr>
    <a:lvl4pPr marL="1107704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ヒラギノ角ゴ Pro W3" pitchFamily="-108" charset="-128"/>
        <a:cs typeface="+mn-cs"/>
      </a:defRPr>
    </a:lvl4pPr>
    <a:lvl5pPr marL="1476939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ヒラギノ角ゴ Pro W3" pitchFamily="-108" charset="-128"/>
        <a:cs typeface="+mn-cs"/>
      </a:defRPr>
    </a:lvl5pPr>
    <a:lvl6pPr marL="1846174" algn="l" defTabSz="73846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15408" algn="l" defTabSz="73846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584643" algn="l" defTabSz="73846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953878" algn="l" defTabSz="73846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ea typeface="ヒラギノ角ゴ Pro W3" charset="-128"/>
              <a:cs typeface="ヒラギノ角ゴ Pro W3" charset="-128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F1071ED-3DBC-8D4F-82E6-6F4233833DE4}" type="slidenum">
              <a:rPr lang="en-US">
                <a:latin typeface="Arial" charset="0"/>
                <a:ea typeface="ＭＳ Ｐゴシック" pitchFamily="-64" charset="-128"/>
                <a:cs typeface="ＭＳ Ｐゴシック" pitchFamily="-64" charset="-128"/>
              </a:rPr>
              <a:pPr/>
              <a:t>1</a:t>
            </a:fld>
            <a:endParaRPr lang="en-US">
              <a:latin typeface="Arial" charset="0"/>
              <a:ea typeface="ＭＳ Ｐゴシック" pitchFamily="-64" charset="-128"/>
              <a:cs typeface="ＭＳ Ｐゴシック" pitchFamily="-6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618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569" y="8947548"/>
            <a:ext cx="37308064" cy="617458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136" y="16322279"/>
            <a:ext cx="30724929" cy="7360444"/>
          </a:xfrm>
        </p:spPr>
        <p:txBody>
          <a:bodyPr/>
          <a:lstStyle>
            <a:lvl1pPr marL="0" indent="0" algn="ctr">
              <a:buNone/>
              <a:defRPr/>
            </a:lvl1pPr>
            <a:lvl2pPr marL="369235" indent="0" algn="ctr">
              <a:buNone/>
              <a:defRPr/>
            </a:lvl2pPr>
            <a:lvl3pPr marL="738469" indent="0" algn="ctr">
              <a:buNone/>
              <a:defRPr/>
            </a:lvl3pPr>
            <a:lvl4pPr marL="1107704" indent="0" algn="ctr">
              <a:buNone/>
              <a:defRPr/>
            </a:lvl4pPr>
            <a:lvl5pPr marL="1476939" indent="0" algn="ctr">
              <a:buNone/>
              <a:defRPr/>
            </a:lvl5pPr>
            <a:lvl6pPr marL="1846174" indent="0" algn="ctr">
              <a:buNone/>
              <a:defRPr/>
            </a:lvl6pPr>
            <a:lvl7pPr marL="2215408" indent="0" algn="ctr">
              <a:buNone/>
              <a:defRPr/>
            </a:lvl7pPr>
            <a:lvl8pPr marL="2584643" indent="0" algn="ctr">
              <a:buNone/>
              <a:defRPr/>
            </a:lvl8pPr>
            <a:lvl9pPr marL="295387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E9051-61E4-9E43-9B1C-9BE8524325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2B08A-BEB5-0D45-840B-70A35F6A59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3297" y="2559844"/>
            <a:ext cx="9326336" cy="230433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1568" y="2559844"/>
            <a:ext cx="27851100" cy="230433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4F5DE-D8E7-144D-B95D-BA99B4B094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5ED64-92FE-1347-AD1B-19D61022BD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18509456"/>
            <a:ext cx="37308064" cy="5719763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2208669"/>
            <a:ext cx="37308064" cy="6300788"/>
          </a:xfrm>
        </p:spPr>
        <p:txBody>
          <a:bodyPr anchor="b"/>
          <a:lstStyle>
            <a:lvl1pPr marL="0" indent="0">
              <a:buNone/>
              <a:defRPr sz="1600"/>
            </a:lvl1pPr>
            <a:lvl2pPr marL="369235" indent="0">
              <a:buNone/>
              <a:defRPr sz="1500"/>
            </a:lvl2pPr>
            <a:lvl3pPr marL="738469" indent="0">
              <a:buNone/>
              <a:defRPr sz="1300"/>
            </a:lvl3pPr>
            <a:lvl4pPr marL="1107704" indent="0">
              <a:buNone/>
              <a:defRPr sz="1100"/>
            </a:lvl4pPr>
            <a:lvl5pPr marL="1476939" indent="0">
              <a:buNone/>
              <a:defRPr sz="1100"/>
            </a:lvl5pPr>
            <a:lvl6pPr marL="1846174" indent="0">
              <a:buNone/>
              <a:defRPr sz="1100"/>
            </a:lvl6pPr>
            <a:lvl7pPr marL="2215408" indent="0">
              <a:buNone/>
              <a:defRPr sz="1100"/>
            </a:lvl7pPr>
            <a:lvl8pPr marL="2584643" indent="0">
              <a:buNone/>
              <a:defRPr sz="1100"/>
            </a:lvl8pPr>
            <a:lvl9pPr marL="295387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B42A3D-43CC-D54A-9D6D-7555C9B064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1569" y="8321278"/>
            <a:ext cx="18588717" cy="17281922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10914" y="8321278"/>
            <a:ext cx="18588718" cy="17281922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BE50A-C4A5-DF48-BA57-61428E99EB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33" y="1153716"/>
            <a:ext cx="39501536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833" y="6447235"/>
            <a:ext cx="19392900" cy="268724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9235" indent="0">
              <a:buNone/>
              <a:defRPr sz="1600" b="1"/>
            </a:lvl2pPr>
            <a:lvl3pPr marL="738469" indent="0">
              <a:buNone/>
              <a:defRPr sz="1500" b="1"/>
            </a:lvl3pPr>
            <a:lvl4pPr marL="1107704" indent="0">
              <a:buNone/>
              <a:defRPr sz="1300" b="1"/>
            </a:lvl4pPr>
            <a:lvl5pPr marL="1476939" indent="0">
              <a:buNone/>
              <a:defRPr sz="1300" b="1"/>
            </a:lvl5pPr>
            <a:lvl6pPr marL="1846174" indent="0">
              <a:buNone/>
              <a:defRPr sz="1300" b="1"/>
            </a:lvl6pPr>
            <a:lvl7pPr marL="2215408" indent="0">
              <a:buNone/>
              <a:defRPr sz="1300" b="1"/>
            </a:lvl7pPr>
            <a:lvl8pPr marL="2584643" indent="0">
              <a:buNone/>
              <a:defRPr sz="1300" b="1"/>
            </a:lvl8pPr>
            <a:lvl9pPr marL="2953878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833" y="9134476"/>
            <a:ext cx="19392900" cy="16594931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664" y="6447235"/>
            <a:ext cx="19399704" cy="268724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9235" indent="0">
              <a:buNone/>
              <a:defRPr sz="1600" b="1"/>
            </a:lvl2pPr>
            <a:lvl3pPr marL="738469" indent="0">
              <a:buNone/>
              <a:defRPr sz="1500" b="1"/>
            </a:lvl3pPr>
            <a:lvl4pPr marL="1107704" indent="0">
              <a:buNone/>
              <a:defRPr sz="1300" b="1"/>
            </a:lvl4pPr>
            <a:lvl5pPr marL="1476939" indent="0">
              <a:buNone/>
              <a:defRPr sz="1300" b="1"/>
            </a:lvl5pPr>
            <a:lvl6pPr marL="1846174" indent="0">
              <a:buNone/>
              <a:defRPr sz="1300" b="1"/>
            </a:lvl6pPr>
            <a:lvl7pPr marL="2215408" indent="0">
              <a:buNone/>
              <a:defRPr sz="1300" b="1"/>
            </a:lvl7pPr>
            <a:lvl8pPr marL="2584643" indent="0">
              <a:buNone/>
              <a:defRPr sz="1300" b="1"/>
            </a:lvl8pPr>
            <a:lvl9pPr marL="2953878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664" y="9134476"/>
            <a:ext cx="19399704" cy="16594931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93802-BF11-594B-9947-5AE54B5597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34B85-4B7E-1D48-A25E-BE0FBE5B04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CCC51-0124-604A-8DAE-807E3714A5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33" y="1146572"/>
            <a:ext cx="14439900" cy="4880372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59968" y="1146572"/>
            <a:ext cx="24536400" cy="24582834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833" y="6026944"/>
            <a:ext cx="14439900" cy="19702463"/>
          </a:xfrm>
        </p:spPr>
        <p:txBody>
          <a:bodyPr/>
          <a:lstStyle>
            <a:lvl1pPr marL="0" indent="0">
              <a:buNone/>
              <a:defRPr sz="1100"/>
            </a:lvl1pPr>
            <a:lvl2pPr marL="369235" indent="0">
              <a:buNone/>
              <a:defRPr sz="1000"/>
            </a:lvl2pPr>
            <a:lvl3pPr marL="738469" indent="0">
              <a:buNone/>
              <a:defRPr sz="800"/>
            </a:lvl3pPr>
            <a:lvl4pPr marL="1107704" indent="0">
              <a:buNone/>
              <a:defRPr sz="700"/>
            </a:lvl4pPr>
            <a:lvl5pPr marL="1476939" indent="0">
              <a:buNone/>
              <a:defRPr sz="700"/>
            </a:lvl5pPr>
            <a:lvl6pPr marL="1846174" indent="0">
              <a:buNone/>
              <a:defRPr sz="700"/>
            </a:lvl6pPr>
            <a:lvl7pPr marL="2215408" indent="0">
              <a:buNone/>
              <a:defRPr sz="700"/>
            </a:lvl7pPr>
            <a:lvl8pPr marL="2584643" indent="0">
              <a:buNone/>
              <a:defRPr sz="700"/>
            </a:lvl8pPr>
            <a:lvl9pPr marL="2953878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34DC7-2503-294F-93A7-B026D18313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436" y="20162044"/>
            <a:ext cx="26335264" cy="238125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436" y="2574132"/>
            <a:ext cx="26335264" cy="17281922"/>
          </a:xfrm>
        </p:spPr>
        <p:txBody>
          <a:bodyPr/>
          <a:lstStyle>
            <a:lvl1pPr marL="0" indent="0">
              <a:buNone/>
              <a:defRPr sz="2600"/>
            </a:lvl1pPr>
            <a:lvl2pPr marL="369235" indent="0">
              <a:buNone/>
              <a:defRPr sz="2300"/>
            </a:lvl2pPr>
            <a:lvl3pPr marL="738469" indent="0">
              <a:buNone/>
              <a:defRPr sz="1900"/>
            </a:lvl3pPr>
            <a:lvl4pPr marL="1107704" indent="0">
              <a:buNone/>
              <a:defRPr sz="1600"/>
            </a:lvl4pPr>
            <a:lvl5pPr marL="1476939" indent="0">
              <a:buNone/>
              <a:defRPr sz="1600"/>
            </a:lvl5pPr>
            <a:lvl6pPr marL="1846174" indent="0">
              <a:buNone/>
              <a:defRPr sz="1600"/>
            </a:lvl6pPr>
            <a:lvl7pPr marL="2215408" indent="0">
              <a:buNone/>
              <a:defRPr sz="1600"/>
            </a:lvl7pPr>
            <a:lvl8pPr marL="2584643" indent="0">
              <a:buNone/>
              <a:defRPr sz="1600"/>
            </a:lvl8pPr>
            <a:lvl9pPr marL="2953878" indent="0">
              <a:buNone/>
              <a:defRPr sz="1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436" y="22543294"/>
            <a:ext cx="26335264" cy="3380185"/>
          </a:xfrm>
        </p:spPr>
        <p:txBody>
          <a:bodyPr/>
          <a:lstStyle>
            <a:lvl1pPr marL="0" indent="0">
              <a:buNone/>
              <a:defRPr sz="1100"/>
            </a:lvl1pPr>
            <a:lvl2pPr marL="369235" indent="0">
              <a:buNone/>
              <a:defRPr sz="1000"/>
            </a:lvl2pPr>
            <a:lvl3pPr marL="738469" indent="0">
              <a:buNone/>
              <a:defRPr sz="800"/>
            </a:lvl3pPr>
            <a:lvl4pPr marL="1107704" indent="0">
              <a:buNone/>
              <a:defRPr sz="700"/>
            </a:lvl4pPr>
            <a:lvl5pPr marL="1476939" indent="0">
              <a:buNone/>
              <a:defRPr sz="700"/>
            </a:lvl5pPr>
            <a:lvl6pPr marL="1846174" indent="0">
              <a:buNone/>
              <a:defRPr sz="700"/>
            </a:lvl6pPr>
            <a:lvl7pPr marL="2215408" indent="0">
              <a:buNone/>
              <a:defRPr sz="700"/>
            </a:lvl7pPr>
            <a:lvl8pPr marL="2584643" indent="0">
              <a:buNone/>
              <a:defRPr sz="700"/>
            </a:lvl8pPr>
            <a:lvl9pPr marL="2953878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851A4-6FF3-4B47-A5B9-B943A1DE8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1569" y="2925366"/>
            <a:ext cx="37308064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3505" tIns="206752" rIns="413505" bIns="2067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1569" y="9509523"/>
            <a:ext cx="37308064" cy="19751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3505" tIns="206752" rIns="413505" bIns="2067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1568" y="29993035"/>
            <a:ext cx="9144000" cy="2193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3505" tIns="206752" rIns="413505" bIns="206752" numCol="1" anchor="t" anchorCtr="0" compatLnSpc="1">
            <a:prstTxWarp prst="textNoShape">
              <a:avLst/>
            </a:prstTxWarp>
          </a:bodyPr>
          <a:lstStyle>
            <a:lvl1pPr>
              <a:defRPr sz="6300">
                <a:latin typeface="Arial" pitchFamily="-108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6433" y="29993035"/>
            <a:ext cx="13898336" cy="2193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3505" tIns="206752" rIns="413505" bIns="206752" numCol="1" anchor="t" anchorCtr="0" compatLnSpc="1">
            <a:prstTxWarp prst="textNoShape">
              <a:avLst/>
            </a:prstTxWarp>
          </a:bodyPr>
          <a:lstStyle>
            <a:lvl1pPr algn="ctr">
              <a:defRPr sz="6300">
                <a:latin typeface="Arial" pitchFamily="-108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5633" y="29993035"/>
            <a:ext cx="9144000" cy="2193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3505" tIns="206752" rIns="413505" bIns="206752" numCol="1" anchor="t" anchorCtr="0" compatLnSpc="1">
            <a:prstTxWarp prst="textNoShape">
              <a:avLst/>
            </a:prstTxWarp>
          </a:bodyPr>
          <a:lstStyle>
            <a:lvl1pPr algn="r">
              <a:defRPr sz="6300">
                <a:latin typeface="Arial" pitchFamily="-108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70EF2110-75F9-474A-B2CE-4F009B3784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34660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34660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2pPr>
      <a:lvl3pPr algn="ctr" defTabSz="4134660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3pPr>
      <a:lvl4pPr algn="ctr" defTabSz="4134660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4pPr>
      <a:lvl5pPr algn="ctr" defTabSz="4134660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5pPr>
      <a:lvl6pPr marL="369235" algn="ctr" defTabSz="4134660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6pPr>
      <a:lvl7pPr marL="738469" algn="ctr" defTabSz="4134660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7pPr>
      <a:lvl8pPr marL="1107704" algn="ctr" defTabSz="4134660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8pPr>
      <a:lvl9pPr marL="1476939" algn="ctr" defTabSz="4134660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9pPr>
    </p:titleStyle>
    <p:bodyStyle>
      <a:lvl1pPr marL="1551299" indent="-1551299" algn="l" defTabSz="4134660" rtl="0" eaLnBrk="0" fontAlgn="base" hangingPunct="0">
        <a:spcBef>
          <a:spcPct val="20000"/>
        </a:spcBef>
        <a:spcAft>
          <a:spcPct val="0"/>
        </a:spcAft>
        <a:buChar char="•"/>
        <a:defRPr sz="14500">
          <a:solidFill>
            <a:schemeClr val="tx1"/>
          </a:solidFill>
          <a:latin typeface="+mn-lt"/>
          <a:ea typeface="+mn-ea"/>
          <a:cs typeface="+mn-cs"/>
        </a:defRPr>
      </a:lvl1pPr>
      <a:lvl2pPr marL="3360293" indent="-1292322" algn="l" defTabSz="4134660" rtl="0" eaLnBrk="0" fontAlgn="base" hangingPunct="0">
        <a:spcBef>
          <a:spcPct val="20000"/>
        </a:spcBef>
        <a:spcAft>
          <a:spcPct val="0"/>
        </a:spcAft>
        <a:buChar char="–"/>
        <a:defRPr sz="12700">
          <a:solidFill>
            <a:schemeClr val="tx1"/>
          </a:solidFill>
          <a:latin typeface="+mn-lt"/>
          <a:ea typeface="+mn-ea"/>
          <a:cs typeface="ＭＳ Ｐゴシック" charset="-128"/>
        </a:defRPr>
      </a:lvl2pPr>
      <a:lvl3pPr marL="5169286" indent="-1034627" algn="l" defTabSz="4134660" rtl="0" eaLnBrk="0" fontAlgn="base" hangingPunct="0">
        <a:spcBef>
          <a:spcPct val="20000"/>
        </a:spcBef>
        <a:spcAft>
          <a:spcPct val="0"/>
        </a:spcAft>
        <a:buChar char="•"/>
        <a:defRPr sz="10800">
          <a:solidFill>
            <a:schemeClr val="tx1"/>
          </a:solidFill>
          <a:latin typeface="+mn-lt"/>
          <a:ea typeface="+mn-ea"/>
          <a:cs typeface="ＭＳ Ｐゴシック" charset="-128"/>
        </a:defRPr>
      </a:lvl3pPr>
      <a:lvl4pPr marL="7235975" indent="-1033344" algn="l" defTabSz="4134660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  <a:ea typeface="+mn-ea"/>
          <a:cs typeface="ＭＳ Ｐゴシック" charset="-128"/>
        </a:defRPr>
      </a:lvl4pPr>
      <a:lvl5pPr marL="9303946" indent="-1033344" algn="l" defTabSz="4134660" rtl="0" eaLnBrk="0" fontAlgn="base" hangingPunct="0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  <a:ea typeface="+mn-ea"/>
          <a:cs typeface="ＭＳ Ｐゴシック" charset="-128"/>
        </a:defRPr>
      </a:lvl5pPr>
      <a:lvl6pPr marL="9673181" indent="-1033344" algn="l" defTabSz="4134660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  <a:ea typeface="+mn-ea"/>
        </a:defRPr>
      </a:lvl6pPr>
      <a:lvl7pPr marL="10042416" indent="-1033344" algn="l" defTabSz="4134660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  <a:ea typeface="+mn-ea"/>
        </a:defRPr>
      </a:lvl7pPr>
      <a:lvl8pPr marL="10411650" indent="-1033344" algn="l" defTabSz="4134660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  <a:ea typeface="+mn-ea"/>
        </a:defRPr>
      </a:lvl8pPr>
      <a:lvl9pPr marL="10780885" indent="-1033344" algn="l" defTabSz="4134660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3692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69235" algn="l" defTabSz="3692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8469" algn="l" defTabSz="3692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07704" algn="l" defTabSz="3692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476939" algn="l" defTabSz="3692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46174" algn="l" defTabSz="3692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15408" algn="l" defTabSz="3692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84643" algn="l" defTabSz="3692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53878" algn="l" defTabSz="3692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 Box 10"/>
          <p:cNvSpPr txBox="1">
            <a:spLocks noChangeArrowheads="1"/>
          </p:cNvSpPr>
          <p:nvPr/>
        </p:nvSpPr>
        <p:spPr bwMode="auto">
          <a:xfrm>
            <a:off x="457200" y="19586245"/>
            <a:ext cx="9698432" cy="81985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80405" tIns="40202" rIns="80405" bIns="40202">
            <a:prstTxWarp prst="textNoShape">
              <a:avLst/>
            </a:prstTxWarp>
            <a:spAutoFit/>
          </a:bodyPr>
          <a:lstStyle/>
          <a:p>
            <a:pPr lvl="0" algn="ctr" defTabSz="457200" eaLnBrk="1" fontAlgn="auto" hangingPunct="1">
              <a:spcAft>
                <a:spcPts val="0"/>
              </a:spcAft>
              <a:defRPr/>
            </a:pPr>
            <a:r>
              <a:rPr lang="en-US" sz="4800" dirty="0">
                <a:latin typeface="Arial Black"/>
                <a:cs typeface="Arial Black"/>
              </a:rPr>
              <a:t>OBJECTIVE AND AIMS</a:t>
            </a:r>
          </a:p>
        </p:txBody>
      </p:sp>
      <p:sp>
        <p:nvSpPr>
          <p:cNvPr id="195" name="Text Box 10"/>
          <p:cNvSpPr txBox="1">
            <a:spLocks noChangeArrowheads="1"/>
          </p:cNvSpPr>
          <p:nvPr/>
        </p:nvSpPr>
        <p:spPr bwMode="auto">
          <a:xfrm>
            <a:off x="459037" y="27809499"/>
            <a:ext cx="9709235" cy="81985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80405" tIns="40202" rIns="80405" bIns="40202">
            <a:prstTxWarp prst="textNoShape">
              <a:avLst/>
            </a:prstTxWarp>
            <a:spAutoFit/>
          </a:bodyPr>
          <a:lstStyle/>
          <a:p>
            <a:pPr lvl="0" algn="ctr" defTabSz="457200" eaLnBrk="1" fontAlgn="auto" hangingPunct="1">
              <a:spcAft>
                <a:spcPts val="0"/>
              </a:spcAft>
              <a:defRPr/>
            </a:pPr>
            <a:r>
              <a:rPr lang="en-US" sz="4800" dirty="0">
                <a:latin typeface="Arial Black"/>
                <a:cs typeface="Arial Black"/>
              </a:rPr>
              <a:t>METHODS</a:t>
            </a:r>
          </a:p>
        </p:txBody>
      </p:sp>
      <p:sp>
        <p:nvSpPr>
          <p:cNvPr id="177" name="Text Box 7"/>
          <p:cNvSpPr txBox="1">
            <a:spLocks noChangeArrowheads="1"/>
          </p:cNvSpPr>
          <p:nvPr/>
        </p:nvSpPr>
        <p:spPr bwMode="auto">
          <a:xfrm>
            <a:off x="457199" y="311003"/>
            <a:ext cx="42985613" cy="4328506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lIns="80405" tIns="40202" rIns="80405" bIns="40202" anchor="ctr">
            <a:prstTxWarp prst="textNoShape">
              <a:avLst/>
            </a:prstTxWarp>
            <a:spAutoFit/>
          </a:bodyPr>
          <a:lstStyle/>
          <a:p>
            <a:r>
              <a:rPr lang="en-US" sz="8000" b="1" dirty="0">
                <a:solidFill>
                  <a:schemeClr val="bg1"/>
                </a:solidFill>
                <a:latin typeface="Arial Black" pitchFamily="34" charset="0"/>
              </a:rPr>
              <a:t>				</a:t>
            </a:r>
            <a:r>
              <a:rPr lang="en-US" sz="6000" b="1" dirty="0">
                <a:solidFill>
                  <a:schemeClr val="bg1"/>
                </a:solidFill>
                <a:latin typeface="Arial Black" pitchFamily="34" charset="0"/>
              </a:rPr>
              <a:t> TITLE </a:t>
            </a:r>
            <a:endParaRPr lang="en-US" sz="6500" dirty="0">
              <a:solidFill>
                <a:schemeClr val="bg1"/>
              </a:solidFill>
            </a:endParaRPr>
          </a:p>
          <a:p>
            <a:pPr marL="3184525" defTabSz="6765457"/>
            <a:r>
              <a:rPr lang="en-US" sz="2000" dirty="0">
                <a:solidFill>
                  <a:schemeClr val="bg1"/>
                </a:solidFill>
              </a:rPr>
              <a:t>    </a:t>
            </a:r>
          </a:p>
          <a:p>
            <a:pPr marL="3184525" defTabSz="6765457"/>
            <a:r>
              <a:rPr lang="en-US" sz="4800" dirty="0">
                <a:solidFill>
                  <a:schemeClr val="bg1"/>
                </a:solidFill>
              </a:rPr>
              <a:t>     Name One</a:t>
            </a:r>
            <a:r>
              <a:rPr lang="en-US" sz="4800" baseline="30000" dirty="0">
                <a:solidFill>
                  <a:schemeClr val="bg1"/>
                </a:solidFill>
              </a:rPr>
              <a:t>1</a:t>
            </a:r>
            <a:r>
              <a:rPr lang="en-US" sz="4800" dirty="0">
                <a:solidFill>
                  <a:schemeClr val="bg1"/>
                </a:solidFill>
              </a:rPr>
              <a:t>, Name Two</a:t>
            </a:r>
            <a:r>
              <a:rPr lang="en-US" sz="4800" baseline="30000" dirty="0">
                <a:solidFill>
                  <a:schemeClr val="bg1"/>
                </a:solidFill>
              </a:rPr>
              <a:t>1</a:t>
            </a:r>
            <a:r>
              <a:rPr lang="en-US" sz="4800" dirty="0">
                <a:solidFill>
                  <a:schemeClr val="bg1"/>
                </a:solidFill>
              </a:rPr>
              <a:t>, Advisor</a:t>
            </a:r>
            <a:r>
              <a:rPr lang="en-US" sz="4800" baseline="30000" dirty="0">
                <a:solidFill>
                  <a:schemeClr val="bg1"/>
                </a:solidFill>
              </a:rPr>
              <a:t>2</a:t>
            </a:r>
            <a:endParaRPr lang="en-US" sz="4800" dirty="0">
              <a:solidFill>
                <a:schemeClr val="bg1"/>
              </a:solidFill>
            </a:endParaRPr>
          </a:p>
          <a:p>
            <a:pPr marL="3184525" defTabSz="6765457"/>
            <a:r>
              <a:rPr lang="en-US" sz="4000" dirty="0">
                <a:solidFill>
                  <a:schemeClr val="bg1"/>
                </a:solidFill>
              </a:rPr>
              <a:t>     </a:t>
            </a:r>
            <a:r>
              <a:rPr lang="en-US" sz="4000" baseline="30000" dirty="0">
                <a:solidFill>
                  <a:schemeClr val="bg1"/>
                </a:solidFill>
              </a:rPr>
              <a:t>1</a:t>
            </a:r>
            <a:r>
              <a:rPr lang="en-US" sz="4000" dirty="0">
                <a:solidFill>
                  <a:schemeClr val="bg1"/>
                </a:solidFill>
              </a:rPr>
              <a:t> Medical Student, University of Missouri School of Medicine at Columbia, MO, 65201       </a:t>
            </a:r>
          </a:p>
          <a:p>
            <a:pPr marL="3184525" defTabSz="6765457"/>
            <a:r>
              <a:rPr lang="en-US" sz="4000" dirty="0">
                <a:solidFill>
                  <a:schemeClr val="bg1"/>
                </a:solidFill>
              </a:rPr>
              <a:t>     </a:t>
            </a:r>
            <a:r>
              <a:rPr lang="en-US" sz="4000" baseline="30000" dirty="0">
                <a:solidFill>
                  <a:schemeClr val="bg1"/>
                </a:solidFill>
              </a:rPr>
              <a:t>2 </a:t>
            </a:r>
            <a:r>
              <a:rPr lang="en-US" sz="4000" dirty="0">
                <a:solidFill>
                  <a:schemeClr val="bg1"/>
                </a:solidFill>
              </a:rPr>
              <a:t>________ Department, University of Missouri Hospital, MO, 65201</a:t>
            </a:r>
          </a:p>
          <a:p>
            <a:pPr marL="3184525" defTabSz="6765457"/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703" name="Text Box 10"/>
          <p:cNvSpPr txBox="1">
            <a:spLocks noChangeArrowheads="1"/>
          </p:cNvSpPr>
          <p:nvPr/>
        </p:nvSpPr>
        <p:spPr bwMode="auto">
          <a:xfrm>
            <a:off x="34066946" y="18135600"/>
            <a:ext cx="9375868" cy="81985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80405" tIns="40202" rIns="80405" bIns="40202">
            <a:prstTxWarp prst="textNoShape">
              <a:avLst/>
            </a:prstTxWarp>
            <a:spAutoFit/>
          </a:bodyPr>
          <a:lstStyle/>
          <a:p>
            <a:pPr lvl="0" algn="ctr" defTabSz="457200" eaLnBrk="1" fontAlgn="auto" hangingPunct="1">
              <a:spcAft>
                <a:spcPts val="0"/>
              </a:spcAft>
              <a:defRPr/>
            </a:pPr>
            <a:r>
              <a:rPr lang="en-US" sz="4800" dirty="0">
                <a:latin typeface="Arial Black"/>
                <a:cs typeface="Arial Black"/>
              </a:rPr>
              <a:t>DISCUSSION</a:t>
            </a:r>
          </a:p>
        </p:txBody>
      </p:sp>
      <p:sp>
        <p:nvSpPr>
          <p:cNvPr id="705" name="Text Box 10"/>
          <p:cNvSpPr txBox="1">
            <a:spLocks noChangeArrowheads="1"/>
          </p:cNvSpPr>
          <p:nvPr/>
        </p:nvSpPr>
        <p:spPr bwMode="auto">
          <a:xfrm>
            <a:off x="34091354" y="29491614"/>
            <a:ext cx="9342646" cy="912186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80405" tIns="40202" rIns="80405" bIns="40202">
            <a:prstTxWarp prst="textNoShape">
              <a:avLst/>
            </a:prstTxWarp>
            <a:spAutoFit/>
          </a:bodyPr>
          <a:lstStyle/>
          <a:p>
            <a:pPr lvl="0" algn="ctr" defTabSz="457200" eaLnBrk="1" fontAlgn="auto" hangingPunct="1">
              <a:spcAft>
                <a:spcPts val="0"/>
              </a:spcAft>
              <a:defRPr/>
            </a:pPr>
            <a:r>
              <a:rPr lang="en-US" sz="5400" dirty="0">
                <a:solidFill>
                  <a:srgbClr val="FFFFFF"/>
                </a:solidFill>
                <a:latin typeface="Arial Black"/>
                <a:cs typeface="Arial Black"/>
              </a:rPr>
              <a:t>ACKNOWLEDGEMENTS</a:t>
            </a:r>
          </a:p>
        </p:txBody>
      </p:sp>
      <p:sp>
        <p:nvSpPr>
          <p:cNvPr id="1426" name="TextBox 1425"/>
          <p:cNvSpPr txBox="1"/>
          <p:nvPr/>
        </p:nvSpPr>
        <p:spPr>
          <a:xfrm>
            <a:off x="464530" y="20359213"/>
            <a:ext cx="967007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/>
              <a:t>Objective:</a:t>
            </a:r>
          </a:p>
          <a:p>
            <a:pPr algn="just"/>
            <a:r>
              <a:rPr lang="en-US" sz="2500" dirty="0"/>
              <a:t>Xxx</a:t>
            </a:r>
            <a:endParaRPr lang="en-US" sz="25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</a:rPr>
              <a:t>Hypothesis:</a:t>
            </a:r>
          </a:p>
          <a:p>
            <a:r>
              <a:rPr lang="en-US" sz="2500" dirty="0"/>
              <a:t>Xxx</a:t>
            </a:r>
            <a:endParaRPr lang="en-US" sz="2500" i="1" dirty="0"/>
          </a:p>
          <a:p>
            <a:endParaRPr lang="en-US" sz="1800" dirty="0"/>
          </a:p>
          <a:p>
            <a:r>
              <a:rPr lang="en-US" sz="3600" b="1" dirty="0"/>
              <a:t>Aims: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500" dirty="0"/>
              <a:t>Xx</a:t>
            </a:r>
          </a:p>
          <a:p>
            <a:pPr marL="457200" lvl="0" indent="-457200">
              <a:buFont typeface="+mj-lt"/>
              <a:buAutoNum type="arabicPeriod"/>
            </a:pPr>
            <a:endParaRPr lang="en-US" sz="2500" dirty="0"/>
          </a:p>
          <a:p>
            <a:pPr marL="457200" lvl="0" indent="-457200">
              <a:buFont typeface="+mj-lt"/>
              <a:buAutoNum type="arabicPeriod"/>
            </a:pPr>
            <a:endParaRPr lang="en-US" sz="2500" dirty="0"/>
          </a:p>
          <a:p>
            <a:pPr marL="457200" lvl="0" indent="-457200">
              <a:buFont typeface="+mj-lt"/>
              <a:buAutoNum type="arabicPeriod"/>
            </a:pPr>
            <a:endParaRPr lang="en-US" sz="2500" dirty="0"/>
          </a:p>
          <a:p>
            <a:pPr marL="457200" lvl="0" indent="-457200">
              <a:buFont typeface="+mj-lt"/>
              <a:buAutoNum type="arabicPeriod"/>
            </a:pPr>
            <a:endParaRPr lang="en-US" sz="2500" dirty="0"/>
          </a:p>
          <a:p>
            <a:pPr marL="457200" lvl="0" indent="-457200">
              <a:buFont typeface="+mj-lt"/>
              <a:buAutoNum type="arabicPeriod"/>
            </a:pPr>
            <a:endParaRPr lang="en-US" sz="1500" dirty="0"/>
          </a:p>
          <a:p>
            <a:pPr marL="457200" lvl="0" indent="-457200">
              <a:buFont typeface="+mj-lt"/>
              <a:buAutoNum type="arabicPeriod"/>
            </a:pPr>
            <a:r>
              <a:rPr lang="en-US" sz="2500" dirty="0"/>
              <a:t>xxx</a:t>
            </a:r>
          </a:p>
          <a:p>
            <a:pPr marL="457200" lvl="0" indent="-457200">
              <a:buFont typeface="+mj-lt"/>
              <a:buAutoNum type="arabicPeriod"/>
            </a:pPr>
            <a:endParaRPr lang="en-US" sz="2500" dirty="0"/>
          </a:p>
        </p:txBody>
      </p:sp>
      <p:sp>
        <p:nvSpPr>
          <p:cNvPr id="1434" name="Rectangle 1433"/>
          <p:cNvSpPr/>
          <p:nvPr/>
        </p:nvSpPr>
        <p:spPr>
          <a:xfrm>
            <a:off x="34129731" y="30480000"/>
            <a:ext cx="92053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 eaLnBrk="1" hangingPunct="1">
              <a:lnSpc>
                <a:spcPct val="90000"/>
              </a:lnSpc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TEXT</a:t>
            </a:r>
          </a:p>
        </p:txBody>
      </p:sp>
      <p:cxnSp>
        <p:nvCxnSpPr>
          <p:cNvPr id="466" name="Straight Connector 465"/>
          <p:cNvCxnSpPr/>
          <p:nvPr/>
        </p:nvCxnSpPr>
        <p:spPr bwMode="auto">
          <a:xfrm>
            <a:off x="457200" y="32596137"/>
            <a:ext cx="429768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8" name="Text Box 10"/>
          <p:cNvSpPr txBox="1">
            <a:spLocks noChangeArrowheads="1"/>
          </p:cNvSpPr>
          <p:nvPr/>
        </p:nvSpPr>
        <p:spPr bwMode="auto">
          <a:xfrm>
            <a:off x="457200" y="4382820"/>
            <a:ext cx="9619179" cy="81985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80405" tIns="40202" rIns="80405" bIns="40202">
            <a:prstTxWarp prst="textNoShape">
              <a:avLst/>
            </a:prstTxWarp>
            <a:spAutoFit/>
          </a:bodyPr>
          <a:lstStyle/>
          <a:p>
            <a:pPr lvl="0" algn="ctr" defTabSz="457200" eaLnBrk="1" fontAlgn="auto" hangingPunct="1">
              <a:spcAft>
                <a:spcPts val="0"/>
              </a:spcAft>
              <a:defRPr/>
            </a:pPr>
            <a:r>
              <a:rPr lang="en-US" sz="4800" dirty="0">
                <a:latin typeface="Arial Black"/>
                <a:cs typeface="Arial Black"/>
              </a:rPr>
              <a:t>INTRODUCTION</a:t>
            </a:r>
          </a:p>
        </p:txBody>
      </p:sp>
      <p:sp>
        <p:nvSpPr>
          <p:cNvPr id="17" name="AutoShape 4" descr="https://mail.google.com/mail/?attid=0.2&amp;disp=emb&amp;view=att&amp;th=1336adcff413e106"/>
          <p:cNvSpPr>
            <a:spLocks noChangeAspect="1" noChangeArrowheads="1"/>
          </p:cNvSpPr>
          <p:nvPr/>
        </p:nvSpPr>
        <p:spPr bwMode="auto">
          <a:xfrm>
            <a:off x="63500" y="-304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62" name="Straight Connector 461"/>
          <p:cNvCxnSpPr/>
          <p:nvPr/>
        </p:nvCxnSpPr>
        <p:spPr bwMode="auto">
          <a:xfrm>
            <a:off x="43436674" y="311003"/>
            <a:ext cx="0" cy="322874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0" name="Text Box 10"/>
          <p:cNvSpPr txBox="1">
            <a:spLocks noChangeArrowheads="1"/>
          </p:cNvSpPr>
          <p:nvPr/>
        </p:nvSpPr>
        <p:spPr bwMode="auto">
          <a:xfrm>
            <a:off x="10168272" y="14325600"/>
            <a:ext cx="23893126" cy="69674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lIns="80405" tIns="40202" rIns="80405" bIns="40202">
            <a:prstTxWarp prst="textNoShape">
              <a:avLst/>
            </a:prstTxWarp>
            <a:spAutoFit/>
          </a:bodyPr>
          <a:lstStyle/>
          <a:p>
            <a:pPr lvl="0" algn="ctr" defTabSz="457200"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rgbClr val="FFC000"/>
                </a:solidFill>
                <a:latin typeface="Arial Black"/>
                <a:cs typeface="Arial Black"/>
              </a:rPr>
              <a:t>TEXT</a:t>
            </a:r>
          </a:p>
        </p:txBody>
      </p:sp>
      <p:sp>
        <p:nvSpPr>
          <p:cNvPr id="697" name="Text Box 10"/>
          <p:cNvSpPr txBox="1">
            <a:spLocks noChangeArrowheads="1"/>
          </p:cNvSpPr>
          <p:nvPr/>
        </p:nvSpPr>
        <p:spPr bwMode="auto">
          <a:xfrm>
            <a:off x="10175696" y="23697532"/>
            <a:ext cx="13790229" cy="69674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lIns="80405" tIns="40202" rIns="80405" bIns="40202">
            <a:prstTxWarp prst="textNoShape">
              <a:avLst/>
            </a:prstTxWarp>
            <a:spAutoFit/>
          </a:bodyPr>
          <a:lstStyle/>
          <a:p>
            <a:pPr lvl="0" algn="ctr" defTabSz="457200"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rgbClr val="FFC000"/>
                </a:solidFill>
                <a:latin typeface="Arial Black"/>
                <a:cs typeface="Arial Black"/>
              </a:rPr>
              <a:t>TEXT</a:t>
            </a:r>
          </a:p>
        </p:txBody>
      </p:sp>
      <p:pic>
        <p:nvPicPr>
          <p:cNvPr id="387" name="Picture 2" descr="C:\Users\rectors\AppData\Local\Microsoft\Windows\Temporary Internet Files\Content.Outlook\SVJRK6O9\MU_StackedMU_RGB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88" t="17546" r="18724" b="14822"/>
          <a:stretch/>
        </p:blipFill>
        <p:spPr bwMode="auto">
          <a:xfrm>
            <a:off x="743746" y="421385"/>
            <a:ext cx="3066254" cy="3495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medicine.missouri.edu/toolbox/images/logos/SchoolSeal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5" t="7354" r="2975" b="9912"/>
          <a:stretch/>
        </p:blipFill>
        <p:spPr bwMode="auto">
          <a:xfrm>
            <a:off x="39395400" y="457200"/>
            <a:ext cx="3657601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5" name="Text Box 10"/>
          <p:cNvSpPr txBox="1">
            <a:spLocks noChangeArrowheads="1"/>
          </p:cNvSpPr>
          <p:nvPr/>
        </p:nvSpPr>
        <p:spPr bwMode="auto">
          <a:xfrm>
            <a:off x="21240024" y="5917895"/>
            <a:ext cx="12821376" cy="69674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lIns="80405" tIns="40202" rIns="80405" bIns="40202">
            <a:prstTxWarp prst="textNoShape">
              <a:avLst/>
            </a:prstTxWarp>
            <a:spAutoFit/>
          </a:bodyPr>
          <a:lstStyle/>
          <a:p>
            <a:pPr lvl="0" algn="ctr" defTabSz="457200"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rgbClr val="FFC000"/>
                </a:solidFill>
                <a:latin typeface="Arial Black"/>
                <a:cs typeface="Arial Black"/>
              </a:rPr>
              <a:t>MORE TEXT?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364424" y="13722147"/>
            <a:ext cx="10468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LEGEND</a:t>
            </a:r>
            <a:endParaRPr lang="en-US" sz="2000" dirty="0"/>
          </a:p>
        </p:txBody>
      </p:sp>
      <p:sp>
        <p:nvSpPr>
          <p:cNvPr id="58" name="TextBox 57"/>
          <p:cNvSpPr txBox="1"/>
          <p:nvPr/>
        </p:nvSpPr>
        <p:spPr>
          <a:xfrm>
            <a:off x="10410424" y="22117605"/>
            <a:ext cx="1176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LEGEND</a:t>
            </a:r>
            <a:endParaRPr lang="en-US" sz="2000" dirty="0"/>
          </a:p>
        </p:txBody>
      </p:sp>
      <p:sp>
        <p:nvSpPr>
          <p:cNvPr id="60" name="Text Box 10"/>
          <p:cNvSpPr txBox="1">
            <a:spLocks noChangeArrowheads="1"/>
          </p:cNvSpPr>
          <p:nvPr/>
        </p:nvSpPr>
        <p:spPr bwMode="auto">
          <a:xfrm>
            <a:off x="33762881" y="4384157"/>
            <a:ext cx="9671119" cy="81985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80405" tIns="40202" rIns="80405" bIns="40202">
            <a:prstTxWarp prst="textNoShape">
              <a:avLst/>
            </a:prstTxWarp>
            <a:spAutoFit/>
          </a:bodyPr>
          <a:lstStyle/>
          <a:p>
            <a:pPr lvl="0" algn="ctr" defTabSz="457200" eaLnBrk="1" fontAlgn="auto" hangingPunct="1">
              <a:spcAft>
                <a:spcPts val="0"/>
              </a:spcAft>
              <a:defRPr/>
            </a:pPr>
            <a:r>
              <a:rPr lang="en-US" sz="4800" dirty="0"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61" name="Text Box 10"/>
          <p:cNvSpPr txBox="1">
            <a:spLocks noChangeArrowheads="1"/>
          </p:cNvSpPr>
          <p:nvPr/>
        </p:nvSpPr>
        <p:spPr bwMode="auto">
          <a:xfrm>
            <a:off x="10160889" y="5918908"/>
            <a:ext cx="10718682" cy="69674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80405" tIns="40202" rIns="80405" bIns="40202">
            <a:prstTxWarp prst="textNoShape">
              <a:avLst/>
            </a:prstTxWarp>
            <a:spAutoFit/>
          </a:bodyPr>
          <a:lstStyle/>
          <a:p>
            <a:pPr lvl="0" algn="ctr" defTabSz="457200"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rgbClr val="FFC000"/>
                </a:solidFill>
                <a:latin typeface="Arial Black"/>
                <a:cs typeface="Arial Black"/>
              </a:rPr>
              <a:t>MORE TEXT?</a:t>
            </a:r>
          </a:p>
        </p:txBody>
      </p:sp>
      <p:sp>
        <p:nvSpPr>
          <p:cNvPr id="54" name="Text Box 10"/>
          <p:cNvSpPr txBox="1">
            <a:spLocks noChangeArrowheads="1"/>
          </p:cNvSpPr>
          <p:nvPr/>
        </p:nvSpPr>
        <p:spPr bwMode="auto">
          <a:xfrm>
            <a:off x="24464922" y="23698200"/>
            <a:ext cx="9596478" cy="69674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lIns="80405" tIns="40202" rIns="80405" bIns="40202">
            <a:prstTxWarp prst="textNoShape">
              <a:avLst/>
            </a:prstTxWarp>
            <a:spAutoFit/>
          </a:bodyPr>
          <a:lstStyle/>
          <a:p>
            <a:pPr lvl="0" algn="ctr" defTabSz="457200"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rgbClr val="FFC000"/>
                </a:solidFill>
                <a:latin typeface="Arial Black"/>
                <a:cs typeface="Arial Black"/>
              </a:rPr>
              <a:t>TEXT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4137600" y="5346263"/>
            <a:ext cx="9229139" cy="699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/>
              <a:t>TEXT</a:t>
            </a:r>
            <a:endParaRPr lang="en-US" sz="2500" dirty="0"/>
          </a:p>
        </p:txBody>
      </p:sp>
      <p:sp>
        <p:nvSpPr>
          <p:cNvPr id="711" name="Text Box 10"/>
          <p:cNvSpPr txBox="1">
            <a:spLocks noChangeArrowheads="1"/>
          </p:cNvSpPr>
          <p:nvPr/>
        </p:nvSpPr>
        <p:spPr bwMode="auto">
          <a:xfrm>
            <a:off x="10185033" y="22999439"/>
            <a:ext cx="23900579" cy="74290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80405" tIns="40202" rIns="80405" bIns="40202">
            <a:prstTxWarp prst="textNoShape">
              <a:avLst/>
            </a:prstTxWarp>
            <a:spAutoFit/>
          </a:bodyPr>
          <a:lstStyle/>
          <a:p>
            <a:pPr lvl="0" algn="ctr" defTabSz="457200" eaLnBrk="1" fontAlgn="auto" hangingPunct="1">
              <a:spcAft>
                <a:spcPts val="0"/>
              </a:spcAft>
              <a:defRPr/>
            </a:pPr>
            <a:r>
              <a:rPr lang="en-US" sz="4300" dirty="0">
                <a:solidFill>
                  <a:srgbClr val="FFFFFF"/>
                </a:solidFill>
                <a:latin typeface="Arial Black"/>
                <a:cs typeface="Arial Black"/>
              </a:rPr>
              <a:t>TEXT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231000" y="21793200"/>
            <a:ext cx="106939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/>
              <a:t>LEGEND</a:t>
            </a:r>
            <a:endParaRPr lang="en-US" sz="2000" dirty="0"/>
          </a:p>
        </p:txBody>
      </p:sp>
      <p:sp>
        <p:nvSpPr>
          <p:cNvPr id="84" name="TextBox 83"/>
          <p:cNvSpPr txBox="1"/>
          <p:nvPr/>
        </p:nvSpPr>
        <p:spPr>
          <a:xfrm>
            <a:off x="10363200" y="13730990"/>
            <a:ext cx="10468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LEGEND</a:t>
            </a:r>
            <a:endParaRPr lang="en-US" sz="2000" dirty="0"/>
          </a:p>
        </p:txBody>
      </p:sp>
      <p:sp>
        <p:nvSpPr>
          <p:cNvPr id="86" name="Text Box 10"/>
          <p:cNvSpPr txBox="1">
            <a:spLocks noChangeArrowheads="1"/>
          </p:cNvSpPr>
          <p:nvPr/>
        </p:nvSpPr>
        <p:spPr bwMode="auto">
          <a:xfrm>
            <a:off x="450272" y="16154400"/>
            <a:ext cx="9725891" cy="81985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80405" tIns="40202" rIns="80405" bIns="40202">
            <a:prstTxWarp prst="textNoShape">
              <a:avLst/>
            </a:prstTxWarp>
            <a:spAutoFit/>
          </a:bodyPr>
          <a:lstStyle/>
          <a:p>
            <a:pPr lvl="0" algn="ctr" defTabSz="457200" eaLnBrk="1" fontAlgn="auto" hangingPunct="1">
              <a:spcAft>
                <a:spcPts val="0"/>
              </a:spcAft>
              <a:defRPr/>
            </a:pPr>
            <a:r>
              <a:rPr lang="en-US" sz="4800" dirty="0">
                <a:latin typeface="Arial Black"/>
                <a:cs typeface="Arial Black"/>
              </a:rPr>
              <a:t>Extra..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98376" y="17113762"/>
            <a:ext cx="9460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/>
              <a:t>text</a:t>
            </a:r>
          </a:p>
        </p:txBody>
      </p:sp>
      <p:sp>
        <p:nvSpPr>
          <p:cNvPr id="4" name="Rectangle 3"/>
          <p:cNvSpPr/>
          <p:nvPr/>
        </p:nvSpPr>
        <p:spPr>
          <a:xfrm>
            <a:off x="478250" y="28720971"/>
            <a:ext cx="966274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b="1" dirty="0">
                <a:solidFill>
                  <a:srgbClr val="000000"/>
                </a:solidFill>
                <a:latin typeface="Arial" panose="020B0604020202020204" pitchFamily="34" charset="0"/>
              </a:rPr>
              <a:t>text</a:t>
            </a:r>
            <a:endParaRPr lang="en-US" sz="2200" dirty="0"/>
          </a:p>
        </p:txBody>
      </p:sp>
      <p:sp>
        <p:nvSpPr>
          <p:cNvPr id="383" name="Text Box 10"/>
          <p:cNvSpPr txBox="1">
            <a:spLocks noChangeArrowheads="1"/>
          </p:cNvSpPr>
          <p:nvPr/>
        </p:nvSpPr>
        <p:spPr bwMode="auto">
          <a:xfrm>
            <a:off x="10155632" y="5170658"/>
            <a:ext cx="23881906" cy="74290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wrap="square" lIns="80405" tIns="40202" rIns="80405" bIns="40202">
            <a:prstTxWarp prst="textNoShape">
              <a:avLst/>
            </a:prstTxWarp>
            <a:spAutoFit/>
          </a:bodyPr>
          <a:lstStyle/>
          <a:p>
            <a:pPr lvl="0" algn="ctr" defTabSz="457200" eaLnBrk="1" fontAlgn="auto" hangingPunct="1">
              <a:spcAft>
                <a:spcPts val="0"/>
              </a:spcAft>
              <a:defRPr/>
            </a:pPr>
            <a:r>
              <a:rPr lang="en-US" sz="4300" dirty="0">
                <a:solidFill>
                  <a:srgbClr val="FFFFFF"/>
                </a:solidFill>
                <a:latin typeface="Arial Black"/>
                <a:cs typeface="Arial Black"/>
              </a:rPr>
              <a:t>TEXT</a:t>
            </a:r>
          </a:p>
        </p:txBody>
      </p:sp>
      <p:sp>
        <p:nvSpPr>
          <p:cNvPr id="971" name="Text Box 10"/>
          <p:cNvSpPr txBox="1">
            <a:spLocks noChangeArrowheads="1"/>
          </p:cNvSpPr>
          <p:nvPr/>
        </p:nvSpPr>
        <p:spPr bwMode="auto">
          <a:xfrm>
            <a:off x="9677400" y="4382052"/>
            <a:ext cx="24536400" cy="81985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80405" tIns="40202" rIns="80405" bIns="40202">
            <a:prstTxWarp prst="textNoShape">
              <a:avLst/>
            </a:prstTxWarp>
            <a:spAutoFit/>
          </a:bodyPr>
          <a:lstStyle/>
          <a:p>
            <a:pPr lvl="0" algn="ctr" defTabSz="457200" eaLnBrk="1" fontAlgn="auto" hangingPunct="1">
              <a:spcAft>
                <a:spcPts val="0"/>
              </a:spcAft>
              <a:defRPr/>
            </a:pPr>
            <a:r>
              <a:rPr lang="en-US" sz="4800" dirty="0">
                <a:latin typeface="Arial Black"/>
                <a:cs typeface="Arial Black"/>
              </a:rPr>
              <a:t>RESULTS</a:t>
            </a:r>
          </a:p>
        </p:txBody>
      </p:sp>
      <p:cxnSp>
        <p:nvCxnSpPr>
          <p:cNvPr id="461" name="Straight Connector 460"/>
          <p:cNvCxnSpPr/>
          <p:nvPr/>
        </p:nvCxnSpPr>
        <p:spPr bwMode="auto">
          <a:xfrm>
            <a:off x="34043676" y="4339522"/>
            <a:ext cx="39713" cy="2825661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7" name="Straight Connector 486"/>
          <p:cNvCxnSpPr/>
          <p:nvPr/>
        </p:nvCxnSpPr>
        <p:spPr bwMode="auto">
          <a:xfrm>
            <a:off x="10156875" y="4382052"/>
            <a:ext cx="26641" cy="2821408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8" name="Straight Connector 487"/>
          <p:cNvCxnSpPr/>
          <p:nvPr/>
        </p:nvCxnSpPr>
        <p:spPr bwMode="auto">
          <a:xfrm>
            <a:off x="456406" y="311003"/>
            <a:ext cx="0" cy="322875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4" name="TextBox 73"/>
          <p:cNvSpPr txBox="1"/>
          <p:nvPr/>
        </p:nvSpPr>
        <p:spPr>
          <a:xfrm>
            <a:off x="468547" y="5278963"/>
            <a:ext cx="9604658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FF0000"/>
                </a:solidFill>
              </a:rPr>
              <a:t>Text:</a:t>
            </a:r>
          </a:p>
          <a:p>
            <a:pPr marL="336550" indent="-336550" algn="just">
              <a:buFont typeface="Arial" pitchFamily="34" charset="0"/>
              <a:buChar char="•"/>
            </a:pPr>
            <a:r>
              <a:rPr lang="en-US" sz="2600" b="1" dirty="0"/>
              <a:t>Text</a:t>
            </a:r>
          </a:p>
          <a:p>
            <a:pPr marL="336550" indent="-336550" algn="just">
              <a:buFont typeface="Arial" pitchFamily="34" charset="0"/>
              <a:buChar char="•"/>
            </a:pPr>
            <a:endParaRPr lang="en-US" sz="2600" b="1" dirty="0"/>
          </a:p>
          <a:p>
            <a:pPr marL="336550" indent="-336550" algn="just">
              <a:buFont typeface="Arial" pitchFamily="34" charset="0"/>
              <a:buChar char="•"/>
            </a:pPr>
            <a:endParaRPr lang="en-US" sz="2600" b="1" dirty="0"/>
          </a:p>
          <a:p>
            <a:pPr marL="336550" indent="-336550" algn="just">
              <a:buFont typeface="Arial" pitchFamily="34" charset="0"/>
              <a:buChar char="•"/>
            </a:pPr>
            <a:endParaRPr lang="en-US" sz="2600" b="1" dirty="0"/>
          </a:p>
          <a:p>
            <a:pPr marL="336550" indent="-336550" algn="just">
              <a:buFont typeface="Arial" pitchFamily="34" charset="0"/>
              <a:buChar char="•"/>
            </a:pPr>
            <a:endParaRPr lang="en-US" sz="2600" b="1" dirty="0"/>
          </a:p>
          <a:p>
            <a:pPr lvl="1" algn="just"/>
            <a:endParaRPr lang="en-US" sz="2500" i="1" dirty="0"/>
          </a:p>
        </p:txBody>
      </p:sp>
      <p:sp>
        <p:nvSpPr>
          <p:cNvPr id="10" name="Rectangle 9"/>
          <p:cNvSpPr/>
          <p:nvPr/>
        </p:nvSpPr>
        <p:spPr>
          <a:xfrm>
            <a:off x="34184989" y="19289875"/>
            <a:ext cx="8967381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700" dirty="0"/>
              <a:t>TEXT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AF81A296-7971-4C64-BA19-42EAD255B0EB}"/>
              </a:ext>
            </a:extLst>
          </p:cNvPr>
          <p:cNvSpPr txBox="1"/>
          <p:nvPr/>
        </p:nvSpPr>
        <p:spPr>
          <a:xfrm>
            <a:off x="10371546" y="31908762"/>
            <a:ext cx="1176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LEGEND</a:t>
            </a:r>
            <a:endParaRPr lang="en-US" sz="20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5DDF1D2-8ECA-4ABC-B1DF-742C6CCF3650}"/>
              </a:ext>
            </a:extLst>
          </p:cNvPr>
          <p:cNvSpPr txBox="1"/>
          <p:nvPr/>
        </p:nvSpPr>
        <p:spPr>
          <a:xfrm>
            <a:off x="24436263" y="31996352"/>
            <a:ext cx="106939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/>
              <a:t>LEGEND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5" charset="0"/>
            <a:ea typeface="ＭＳ Ｐゴシック" pitchFamily="-105" charset="-128"/>
            <a:cs typeface="ＭＳ Ｐゴシック" pitchFamily="-105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5" charset="0"/>
            <a:ea typeface="ＭＳ Ｐゴシック" pitchFamily="-105" charset="-128"/>
            <a:cs typeface="ＭＳ Ｐゴシック" pitchFamily="-105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9E13C44D96BB49AADFAAA4400EE14B" ma:contentTypeVersion="21" ma:contentTypeDescription="Create a new document." ma:contentTypeScope="" ma:versionID="d90e5be4b1cecda425069cf15def012e">
  <xsd:schema xmlns:xsd="http://www.w3.org/2001/XMLSchema" xmlns:xs="http://www.w3.org/2001/XMLSchema" xmlns:p="http://schemas.microsoft.com/office/2006/metadata/properties" xmlns:ns2="28733e1a-349c-4697-b993-77805086a5bf" xmlns:ns3="90d7df65-cea2-40ed-9680-6e5dcd8002a5" targetNamespace="http://schemas.microsoft.com/office/2006/metadata/properties" ma:root="true" ma:fieldsID="6549efe02711c7c95452c4f86eebc1d2" ns2:_="" ns3:_="">
    <xsd:import namespace="28733e1a-349c-4697-b993-77805086a5bf"/>
    <xsd:import namespace="90d7df65-cea2-40ed-9680-6e5dcd8002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PageLink" minOccurs="0"/>
                <xsd:element ref="ns2:Centretek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733e1a-349c-4697-b993-77805086a5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Shared link" ma:description="This document has been linked to a page online.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PageLink" ma:index="21" nillable="true" ma:displayName="Page Link" ma:description="What page houses this document link." ma:format="Hyperlink" ma:internalName="Page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Centretek" ma:index="22" nillable="true" ma:displayName="Shared Link" ma:description="This item has been linked online." ma:format="RadioButtons" ma:internalName="Centretek">
      <xsd:simpleType>
        <xsd:restriction base="dms:Choice">
          <xsd:enumeration value="Centretek"/>
          <xsd:enumeration value="Internal link"/>
          <xsd:enumeration value="YouTube"/>
        </xsd:restriction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d7df65-cea2-40ed-9680-6e5dcd8002a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35204a20-5eed-4618-8752-7bc2bab9322f}" ma:internalName="TaxCatchAll" ma:showField="CatchAllData" ma:web="90d7df65-cea2-40ed-9680-6e5dcd8002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 ma:index="23" ma:displayName="Subject 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0d7df65-cea2-40ed-9680-6e5dcd8002a5" xsi:nil="true"/>
    <lcf76f155ced4ddcb4097134ff3c332f xmlns="28733e1a-349c-4697-b993-77805086a5bf">
      <Terms xmlns="http://schemas.microsoft.com/office/infopath/2007/PartnerControls"/>
    </lcf76f155ced4ddcb4097134ff3c332f>
    <PageLink xmlns="28733e1a-349c-4697-b993-77805086a5bf">
      <Url xsi:nil="true"/>
      <Description xsi:nil="true"/>
    </PageLink>
    <Centretek xmlns="28733e1a-349c-4697-b993-77805086a5bf" xsi:nil="true"/>
  </documentManagement>
</p:properties>
</file>

<file path=customXml/itemProps1.xml><?xml version="1.0" encoding="utf-8"?>
<ds:datastoreItem xmlns:ds="http://schemas.openxmlformats.org/officeDocument/2006/customXml" ds:itemID="{6547FB80-625B-42EF-A8C2-87604C2EF499}"/>
</file>

<file path=customXml/itemProps2.xml><?xml version="1.0" encoding="utf-8"?>
<ds:datastoreItem xmlns:ds="http://schemas.openxmlformats.org/officeDocument/2006/customXml" ds:itemID="{9B894C0C-59CA-4B05-94C8-E1DC157A1D8F}"/>
</file>

<file path=customXml/itemProps3.xml><?xml version="1.0" encoding="utf-8"?>
<ds:datastoreItem xmlns:ds="http://schemas.openxmlformats.org/officeDocument/2006/customXml" ds:itemID="{099ADB07-779E-4248-B1C7-D04C3EE9ED1F}"/>
</file>

<file path=docProps/app.xml><?xml version="1.0" encoding="utf-8"?>
<Properties xmlns="http://schemas.openxmlformats.org/officeDocument/2006/extended-properties" xmlns:vt="http://schemas.openxmlformats.org/officeDocument/2006/docPropsVTypes">
  <TotalTime>14439</TotalTime>
  <Words>92</Words>
  <Application>Microsoft Office PowerPoint</Application>
  <PresentationFormat>Custom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Blank Presentation</vt:lpstr>
      <vt:lpstr>PowerPoint Presentation</vt:lpstr>
    </vt:vector>
  </TitlesOfParts>
  <Company>Lake Forest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Shubhik DebBurman</dc:creator>
  <cp:lastModifiedBy>Dianics, Robin</cp:lastModifiedBy>
  <cp:revision>665</cp:revision>
  <cp:lastPrinted>2012-03-25T17:55:45Z</cp:lastPrinted>
  <dcterms:created xsi:type="dcterms:W3CDTF">2012-03-26T11:55:39Z</dcterms:created>
  <dcterms:modified xsi:type="dcterms:W3CDTF">2023-03-23T14:32:55Z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0x010100113C64579745054BB7691B8EBFE7A5AD</vt:lpwstr>
  </property>
</Properties>
</file>