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9"/>
  </p:notesMasterIdLst>
  <p:sldIdLst>
    <p:sldId id="256" r:id="rId2"/>
    <p:sldId id="257" r:id="rId3"/>
    <p:sldId id="258" r:id="rId4"/>
    <p:sldId id="342" r:id="rId5"/>
    <p:sldId id="260" r:id="rId6"/>
    <p:sldId id="264" r:id="rId7"/>
    <p:sldId id="271" r:id="rId8"/>
    <p:sldId id="265" r:id="rId9"/>
    <p:sldId id="261" r:id="rId10"/>
    <p:sldId id="267" r:id="rId11"/>
    <p:sldId id="268" r:id="rId12"/>
    <p:sldId id="269" r:id="rId13"/>
    <p:sldId id="355" r:id="rId14"/>
    <p:sldId id="277" r:id="rId15"/>
    <p:sldId id="352" r:id="rId16"/>
    <p:sldId id="280" r:id="rId17"/>
    <p:sldId id="276" r:id="rId18"/>
  </p:sldIdLst>
  <p:sldSz cx="9144000" cy="6858000" type="screen4x3"/>
  <p:notesSz cx="7010400" cy="9296400"/>
  <p:custDataLst>
    <p:tags r:id="rId20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 Unicode MS" pitchFamily="34" charset="-128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 Unicode MS" pitchFamily="34" charset="-128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 Unicode MS" pitchFamily="34" charset="-128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 Unicode MS" pitchFamily="34" charset="-128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2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2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2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2"/>
        </a:solidFill>
        <a:latin typeface="Arial Unicode MS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340" y="-8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6" rIns="93170" bIns="46586" numCol="1" anchor="t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6" rIns="93170" bIns="46586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6" rIns="93170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6" rIns="93170" bIns="46586" numCol="1" anchor="b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6" rIns="93170" bIns="46586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28194C51-A56B-4B73-82D9-34CB1A93F33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94C51-A56B-4B73-82D9-34CB1A93F33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834902-D04A-4468-8EC8-D62F1852EED5}" type="slidenum">
              <a:rPr lang="en-US"/>
              <a:pPr/>
              <a:t>10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A2083-3584-4F2B-B071-CF75E7148A24}" type="slidenum">
              <a:rPr lang="en-US"/>
              <a:pPr/>
              <a:t>11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8363FA-2149-4344-B9F1-EB3DBC68BA9E}" type="slidenum">
              <a:rPr lang="en-US"/>
              <a:pPr/>
              <a:t>12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ED28B8-04BF-4E77-94C9-0B0F7C635BE5}" type="slidenum">
              <a:rPr lang="en-US"/>
              <a:pPr/>
              <a:t>14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280AB1-BC3D-4AE1-A1A5-96B0F481414E}" type="slidenum">
              <a:rPr lang="en-US"/>
              <a:pPr/>
              <a:t>16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B5D0D6-B85F-4A90-9B01-F3741A6869F4}" type="slidenum">
              <a:rPr lang="en-US"/>
              <a:pPr/>
              <a:t>17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NSR w/ RBBB</a:t>
            </a:r>
          </a:p>
          <a:p>
            <a:r>
              <a:rPr lang="en-US" sz="1800" dirty="0"/>
              <a:t>ST Changes c/w BBB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1977FC-563D-444A-8A43-BED7BC6CF732}" type="slidenum">
              <a:rPr lang="en-US"/>
              <a:pPr/>
              <a:t>2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2F5452-D269-4BCA-9343-A3CF7740972C}" type="slidenum">
              <a:rPr lang="en-US"/>
              <a:pPr/>
              <a:t>3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3A952A-26AB-4345-86EC-0DE4555D32A3}" type="slidenum">
              <a:rPr lang="en-US"/>
              <a:pPr/>
              <a:t>4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7D4C2-E6D9-4002-8E16-A7DFDF419704}" type="slidenum">
              <a:rPr lang="en-US"/>
              <a:pPr/>
              <a:t>5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4610BD-D460-48BB-B8EC-BF63D012A4C5}" type="slidenum">
              <a:rPr lang="en-US"/>
              <a:pPr/>
              <a:t>6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6DDA7-91D1-4E18-97A3-EF8CC312318D}" type="slidenum">
              <a:rPr lang="en-US"/>
              <a:pPr/>
              <a:t>7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9BEAB9-F122-4803-97A7-CC9F4CF1F335}" type="slidenum">
              <a:rPr lang="en-US"/>
              <a:pPr/>
              <a:t>8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8F3E48-186D-4070-994E-710974AE9B39}" type="slidenum">
              <a:rPr lang="en-US"/>
              <a:pPr/>
              <a:t>9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A787-C0ED-4185-B009-F42E8A2A15CF}" type="datetimeFigureOut">
              <a:rPr lang="en-US" smtClean="0"/>
              <a:pPr/>
              <a:t>10/06/2009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3AF0-7EA4-46D6-A910-0661B648F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A787-C0ED-4185-B009-F42E8A2A15CF}" type="datetimeFigureOut">
              <a:rPr lang="en-US" smtClean="0"/>
              <a:pPr/>
              <a:t>10/06/2009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3AF0-7EA4-46D6-A910-0661B648F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A787-C0ED-4185-B009-F42E8A2A15CF}" type="datetimeFigureOut">
              <a:rPr lang="en-US" smtClean="0"/>
              <a:pPr/>
              <a:t>10/06/2009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3AF0-7EA4-46D6-A910-0661B648F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A787-C0ED-4185-B009-F42E8A2A15CF}" type="datetimeFigureOut">
              <a:rPr lang="en-US" smtClean="0"/>
              <a:pPr/>
              <a:t>10/06/2009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3AF0-7EA4-46D6-A910-0661B648F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A787-C0ED-4185-B009-F42E8A2A15CF}" type="datetimeFigureOut">
              <a:rPr lang="en-US" smtClean="0"/>
              <a:pPr/>
              <a:t>10/06/2009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3AF0-7EA4-46D6-A910-0661B648F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A787-C0ED-4185-B009-F42E8A2A15CF}" type="datetimeFigureOut">
              <a:rPr lang="en-US" smtClean="0"/>
              <a:pPr/>
              <a:t>10/06/2009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3AF0-7EA4-46D6-A910-0661B648F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A787-C0ED-4185-B009-F42E8A2A15CF}" type="datetimeFigureOut">
              <a:rPr lang="en-US" smtClean="0"/>
              <a:pPr/>
              <a:t>10/06/2009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3AF0-7EA4-46D6-A910-0661B648F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A787-C0ED-4185-B009-F42E8A2A15CF}" type="datetimeFigureOut">
              <a:rPr lang="en-US" smtClean="0"/>
              <a:pPr/>
              <a:t>10/06/2009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3AF0-7EA4-46D6-A910-0661B648F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A787-C0ED-4185-B009-F42E8A2A15CF}" type="datetimeFigureOut">
              <a:rPr lang="en-US" smtClean="0"/>
              <a:pPr/>
              <a:t>10/06/2009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3AF0-7EA4-46D6-A910-0661B648F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A787-C0ED-4185-B009-F42E8A2A15CF}" type="datetimeFigureOut">
              <a:rPr lang="en-US" smtClean="0"/>
              <a:pPr/>
              <a:t>10/06/2009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3AF0-7EA4-46D6-A910-0661B648F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A787-C0ED-4185-B009-F42E8A2A15CF}" type="datetimeFigureOut">
              <a:rPr lang="en-US" smtClean="0"/>
              <a:pPr/>
              <a:t>10/06/2009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E3AF0-7EA4-46D6-A910-0661B648F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CA787-C0ED-4185-B009-F42E8A2A15CF}" type="datetimeFigureOut">
              <a:rPr lang="en-US" smtClean="0"/>
              <a:pPr/>
              <a:t>10/06/2009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E3AF0-7EA4-46D6-A910-0661B648F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ECG Fun Time Interactive</a:t>
            </a:r>
            <a:br>
              <a:rPr lang="en-US" dirty="0" smtClean="0"/>
            </a:br>
            <a:r>
              <a:rPr lang="en-US" dirty="0" smtClean="0"/>
              <a:t>REVIEW ECG’s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Kevin C. Dellsperger, MD, </a:t>
            </a:r>
            <a:r>
              <a:rPr lang="en-US" dirty="0" smtClean="0"/>
              <a:t>PhD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BFE7-1460-4B16-8D4E-A80D8F04AA86}" type="slidenum">
              <a:rPr lang="en-US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29400" y="6504801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Rev 9/30/09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6D28-64B5-4ACE-AE08-1519F804A16F}" type="slidenum">
              <a:rPr lang="en-US"/>
              <a:pPr/>
              <a:t>10</a:t>
            </a:fld>
            <a:endParaRPr lang="en-US"/>
          </a:p>
        </p:txBody>
      </p:sp>
      <p:pic>
        <p:nvPicPr>
          <p:cNvPr id="14340" name="Picture 4" descr="scan00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152400"/>
            <a:ext cx="8763000" cy="625193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772400" y="609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88FD-9EDA-42D5-9133-D1F868E99838}" type="slidenum">
              <a:rPr lang="en-US"/>
              <a:pPr/>
              <a:t>11</a:t>
            </a:fld>
            <a:endParaRPr lang="en-US"/>
          </a:p>
        </p:txBody>
      </p:sp>
      <p:pic>
        <p:nvPicPr>
          <p:cNvPr id="15364" name="Picture 4" descr="scan001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4800" y="457200"/>
            <a:ext cx="8370888" cy="5922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772400" y="609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76BF-0406-43A1-8B72-AD9BFBC20880}" type="slidenum">
              <a:rPr lang="en-US"/>
              <a:pPr/>
              <a:t>12</a:t>
            </a:fld>
            <a:endParaRPr lang="en-US"/>
          </a:p>
        </p:txBody>
      </p:sp>
      <p:pic>
        <p:nvPicPr>
          <p:cNvPr id="16388" name="Picture 4" descr="scan001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304800"/>
            <a:ext cx="8534400" cy="61198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772400" y="609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775C-468F-4E2C-96EA-8BE4E80C0AD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05800" y="51009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31</a:t>
            </a:r>
            <a:endParaRPr lang="en-US" dirty="0">
              <a:latin typeface="+mn-lt"/>
            </a:endParaRPr>
          </a:p>
        </p:txBody>
      </p:sp>
      <p:pic>
        <p:nvPicPr>
          <p:cNvPr id="416769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2700" y="1371600"/>
            <a:ext cx="91567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434340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20BB-4ECD-4BC1-9F90-F5BA951463A1}" type="slidenum">
              <a:rPr lang="en-US"/>
              <a:pPr/>
              <a:t>14</a:t>
            </a:fld>
            <a:endParaRPr lang="en-US"/>
          </a:p>
        </p:txBody>
      </p:sp>
      <p:pic>
        <p:nvPicPr>
          <p:cNvPr id="57346" name="Picture 2" descr="NSR w PVC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52401"/>
            <a:ext cx="9064883" cy="55387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0" y="5105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775C-468F-4E2C-96EA-8BE4E80C0AD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 descr="ecg_12lead061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685800"/>
            <a:ext cx="9114118" cy="464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7600" y="4800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30</a:t>
            </a:r>
            <a:endParaRPr lang="en-US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8D07-7CA1-47B0-9AC9-0AB05955C30F}" type="slidenum">
              <a:rPr lang="en-US"/>
              <a:pPr/>
              <a:t>16</a:t>
            </a:fld>
            <a:endParaRPr lang="en-US"/>
          </a:p>
        </p:txBody>
      </p:sp>
      <p:pic>
        <p:nvPicPr>
          <p:cNvPr id="63490" name="Picture 2" descr="NSR w Ant MI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591" y="1219200"/>
            <a:ext cx="9079409" cy="5105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924800" y="12192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99A11-B9B1-4AC2-80A1-8AF42B000D9C}" type="slidenum">
              <a:rPr lang="en-US"/>
              <a:pPr/>
              <a:t>17</a:t>
            </a:fld>
            <a:endParaRPr lang="en-US"/>
          </a:p>
        </p:txBody>
      </p:sp>
      <p:pic>
        <p:nvPicPr>
          <p:cNvPr id="55298" name="Picture 2" descr="NSR w RBBB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9925" y="228600"/>
            <a:ext cx="8957875" cy="52339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48600" y="1447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83E4E-B2B5-420C-BB58-73D0CDDD37CB}" type="slidenum">
              <a:rPr lang="en-US"/>
              <a:pPr/>
              <a:t>2</a:t>
            </a:fld>
            <a:endParaRPr lang="en-US"/>
          </a:p>
        </p:txBody>
      </p:sp>
      <p:pic>
        <p:nvPicPr>
          <p:cNvPr id="3076" name="Picture 4" descr="scan0001"/>
          <p:cNvPicPr>
            <a:picLocks noChangeAspect="1" noChangeArrowheads="1"/>
          </p:cNvPicPr>
          <p:nvPr/>
        </p:nvPicPr>
        <p:blipFill>
          <a:blip r:embed="rId4" cstate="screen"/>
          <a:srcRect b="4302"/>
          <a:stretch>
            <a:fillRect/>
          </a:stretch>
        </p:blipFill>
        <p:spPr bwMode="auto">
          <a:xfrm>
            <a:off x="76200" y="320589"/>
            <a:ext cx="8991600" cy="615641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772400" y="609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894E-E883-4570-85AB-D114F55FDEEA}" type="slidenum">
              <a:rPr lang="en-US"/>
              <a:pPr/>
              <a:t>3</a:t>
            </a:fld>
            <a:endParaRPr lang="en-US"/>
          </a:p>
        </p:txBody>
      </p:sp>
      <p:pic>
        <p:nvPicPr>
          <p:cNvPr id="4100" name="Picture 4" descr="scan000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screen"/>
          <a:srcRect b="3973"/>
          <a:stretch>
            <a:fillRect/>
          </a:stretch>
        </p:blipFill>
        <p:spPr>
          <a:xfrm>
            <a:off x="228600" y="228600"/>
            <a:ext cx="8915400" cy="6027738"/>
          </a:xfr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7772400" y="8382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23415-3412-4D95-908C-9030935591E3}" type="slidenum">
              <a:rPr lang="en-US"/>
              <a:pPr/>
              <a:t>4</a:t>
            </a:fld>
            <a:endParaRPr lang="en-US"/>
          </a:p>
        </p:txBody>
      </p:sp>
      <p:pic>
        <p:nvPicPr>
          <p:cNvPr id="59394" name="Picture 2" descr="NSR"/>
          <p:cNvPicPr>
            <a:picLocks noChangeAspect="1" noChangeArrowheads="1"/>
          </p:cNvPicPr>
          <p:nvPr/>
        </p:nvPicPr>
        <p:blipFill>
          <a:blip r:embed="rId4" cstate="screen"/>
          <a:srcRect t="8033" b="-1566"/>
          <a:stretch>
            <a:fillRect/>
          </a:stretch>
        </p:blipFill>
        <p:spPr bwMode="auto">
          <a:xfrm>
            <a:off x="0" y="685800"/>
            <a:ext cx="9144000" cy="4648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29600" y="762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22</a:t>
            </a:r>
            <a:endParaRPr lang="en-US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AAC4-A526-4766-81C9-5153E569D3EA}" type="slidenum">
              <a:rPr lang="en-US"/>
              <a:pPr/>
              <a:t>5</a:t>
            </a:fld>
            <a:endParaRPr lang="en-US"/>
          </a:p>
        </p:txBody>
      </p:sp>
      <p:pic>
        <p:nvPicPr>
          <p:cNvPr id="7172" name="Picture 4" descr="scan0004"/>
          <p:cNvPicPr>
            <a:picLocks noChangeAspect="1" noChangeArrowheads="1"/>
          </p:cNvPicPr>
          <p:nvPr/>
        </p:nvPicPr>
        <p:blipFill>
          <a:blip r:embed="rId4" cstate="screen"/>
          <a:srcRect t="3640" b="2932"/>
          <a:stretch>
            <a:fillRect/>
          </a:stretch>
        </p:blipFill>
        <p:spPr bwMode="auto">
          <a:xfrm>
            <a:off x="152400" y="152400"/>
            <a:ext cx="8915400" cy="61373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772400" y="609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7420-2AA2-4DD7-BA11-43C79EB7460E}" type="slidenum">
              <a:rPr lang="en-US"/>
              <a:pPr/>
              <a:t>6</a:t>
            </a:fld>
            <a:endParaRPr lang="en-US"/>
          </a:p>
        </p:txBody>
      </p:sp>
      <p:pic>
        <p:nvPicPr>
          <p:cNvPr id="11269" name="Picture 5" descr="scan0008"/>
          <p:cNvPicPr>
            <a:picLocks noChangeAspect="1" noChangeArrowheads="1"/>
          </p:cNvPicPr>
          <p:nvPr/>
        </p:nvPicPr>
        <p:blipFill>
          <a:blip r:embed="rId4" cstate="screen"/>
          <a:srcRect b="4130"/>
          <a:stretch>
            <a:fillRect/>
          </a:stretch>
        </p:blipFill>
        <p:spPr bwMode="auto">
          <a:xfrm>
            <a:off x="76200" y="228600"/>
            <a:ext cx="8991600" cy="621849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772400" y="609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DAAA-4F35-48CE-B4AF-25FF1CBF3299}" type="slidenum">
              <a:rPr lang="en-US"/>
              <a:pPr/>
              <a:t>7</a:t>
            </a:fld>
            <a:endParaRPr lang="en-US"/>
          </a:p>
        </p:txBody>
      </p:sp>
      <p:pic>
        <p:nvPicPr>
          <p:cNvPr id="44034" name="Picture 2" descr="aflutter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8662" y="990600"/>
            <a:ext cx="8892938" cy="5105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0" y="990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01EB-61AF-4EB6-8E2D-E94A90C5DE6F}" type="slidenum">
              <a:rPr lang="en-US"/>
              <a:pPr/>
              <a:t>8</a:t>
            </a:fld>
            <a:endParaRPr lang="en-US"/>
          </a:p>
        </p:txBody>
      </p:sp>
      <p:pic>
        <p:nvPicPr>
          <p:cNvPr id="12292" name="Picture 4" descr="scan0009"/>
          <p:cNvPicPr>
            <a:picLocks noChangeAspect="1" noChangeArrowheads="1"/>
          </p:cNvPicPr>
          <p:nvPr/>
        </p:nvPicPr>
        <p:blipFill>
          <a:blip r:embed="rId4" cstate="screen"/>
          <a:srcRect b="4000"/>
          <a:stretch>
            <a:fillRect/>
          </a:stretch>
        </p:blipFill>
        <p:spPr bwMode="auto">
          <a:xfrm>
            <a:off x="228600" y="228600"/>
            <a:ext cx="8763000" cy="611756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772400" y="609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1CCC-4A16-4CEF-A7B3-A5A45AE7B230}" type="slidenum">
              <a:rPr lang="en-US"/>
              <a:pPr/>
              <a:t>9</a:t>
            </a:fld>
            <a:endParaRPr lang="en-US"/>
          </a:p>
        </p:txBody>
      </p:sp>
      <p:pic>
        <p:nvPicPr>
          <p:cNvPr id="8196" name="Picture 4" descr="scan0005"/>
          <p:cNvPicPr>
            <a:picLocks noChangeAspect="1" noChangeArrowheads="1"/>
          </p:cNvPicPr>
          <p:nvPr/>
        </p:nvPicPr>
        <p:blipFill>
          <a:blip r:embed="rId4" cstate="screen"/>
          <a:srcRect t="1172" b="2727"/>
          <a:stretch>
            <a:fillRect/>
          </a:stretch>
        </p:blipFill>
        <p:spPr bwMode="auto">
          <a:xfrm>
            <a:off x="76200" y="228600"/>
            <a:ext cx="8991600" cy="624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772400" y="609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ANSWERNOWTEXT" val="Answer Now"/>
  <p:tag name="RESPTABLESTYLE" val="-1"/>
  <p:tag name="ALLOWDUPLICATES" val="False"/>
  <p:tag name="AUTOADVANCE" val="False"/>
  <p:tag name="STDCHART" val="1"/>
  <p:tag name="BUBBLENAMEVISIBLE" val="True"/>
  <p:tag name="DEFAULTNUMTEAMS" val="5"/>
  <p:tag name="CUSTOMCELLBACKCOLOR2" val="-13395457"/>
  <p:tag name="DISPLAYNAME" val="True"/>
  <p:tag name="GRIDROTATIONINTERVAL" val="2"/>
  <p:tag name="POLLINGCYCLE" val="2"/>
  <p:tag name="INCLUDENONRESPONDERS" val="False"/>
  <p:tag name="ALLOWUSERFEEDBACK" val="True"/>
  <p:tag name="REALTIMEBACKUPPATH" val="(None)"/>
  <p:tag name="ADVANCEDSETTINGSVIEW" val="False"/>
  <p:tag name="FIBDISPLAYKEYWORDS" val="True"/>
  <p:tag name="PRRESPONSE4" val="7"/>
  <p:tag name="PRRESPONSE8" val="3"/>
  <p:tag name="POWERPOINTVERSION" val="12.0"/>
  <p:tag name="ANSWERNOWSTYLE" val="-1"/>
  <p:tag name="COUNTDOWNSECONDS" val="10"/>
  <p:tag name="BACKUPMAINTENANCE" val="7"/>
  <p:tag name="AUTOUPDATEALIASES" val="True"/>
  <p:tag name="BUBBLESIZEVISIBLE" val="True"/>
  <p:tag name="CUSTOMCELLFORECOLOR" val="-16777216"/>
  <p:tag name="USESCHEMECOLORS" val="True"/>
  <p:tag name="AUTOSIZEGRID" val="True"/>
  <p:tag name="CHARTLABELS" val="0"/>
  <p:tag name="INCLUDEPPT" val="True"/>
  <p:tag name="ZEROBASED" val="False"/>
  <p:tag name="FIBNUMRESULTS" val="5"/>
  <p:tag name="PRRESPONSE3" val="8"/>
  <p:tag name="PRRESPONSE9" val="2"/>
  <p:tag name="USESECONDARYMONITOR" val="True"/>
  <p:tag name="RESPCOUNTERFORMAT" val="0"/>
  <p:tag name="CHARTVALUEFORMAT" val="0%"/>
  <p:tag name="TEAMSINLEADERBOARD" val="5"/>
  <p:tag name="CUSTOMGRIDBACKCOLOR" val="-2830136"/>
  <p:tag name="DISPLAYDEVICENUMBER" val="True"/>
  <p:tag name="GRIDPOSITION" val="1"/>
  <p:tag name="PARTLISTDEFAULT" val="0"/>
  <p:tag name="AUTOADJUSTPARTRANGE" val="True"/>
  <p:tag name="PRRESPONSE1" val="10"/>
  <p:tag name="PRRESPONSE7" val="4"/>
  <p:tag name="BULLETTYPE" val="3"/>
  <p:tag name="NUMRESPONSES" val="1"/>
  <p:tag name="PARTICIPANTSINLEADERBOARD" val="5"/>
  <p:tag name="CUSTOMCELLBACKCOLOR1" val="-657956"/>
  <p:tag name="GRIDOPACITY" val="90"/>
  <p:tag name="MULTIRESPDIVISOR" val="1"/>
  <p:tag name="CHARTSCALE" val="True"/>
  <p:tag name="PRRESPONSE5" val="6"/>
  <p:tag name="SHOWBARVISIBLE" val="True"/>
  <p:tag name="BACKUPSESSIONS" val="True"/>
  <p:tag name="BUBBLEVALUEFORMAT" val="0.0"/>
  <p:tag name="DISPLAYDEVICEID" val="True"/>
  <p:tag name="CORRECTPOINTVALUE" val="100"/>
  <p:tag name="FIBINCLUDEOTHER" val="True"/>
  <p:tag name="TPVERSION" val="2008"/>
  <p:tag name="REVIEWONLY" val="False"/>
  <p:tag name="CUSTOMCELLBACKCOLOR3" val="-268652"/>
  <p:tag name="RESETCHARTS" val="True"/>
  <p:tag name="PRRESPONSE2" val="9"/>
  <p:tag name="RESPCOUNTERSTYLE" val="-1"/>
  <p:tag name="BUBBLEGROUPING" val="3"/>
  <p:tag name="INCORRECTPOINTVALUE" val="0"/>
  <p:tag name="PRRESPONSE10" val="1"/>
  <p:tag name="MAXRESPONDERS" val="5"/>
  <p:tag name="REALTIMEBACKUP" val="False"/>
  <p:tag name="INPUTSOURCE" val="1"/>
  <p:tag name="CHARTCOLORS" val="0"/>
  <p:tag name="ROTATIONINTERVAL" val="2"/>
  <p:tag name="PRRESPONSE6" val="5"/>
  <p:tag name="FIBDISPLAYRESULTS" val="True"/>
  <p:tag name="COUNTDOWNSTYLE" val="-1"/>
  <p:tag name="GRIDSIZE" val="{Width=800, Height=600}"/>
  <p:tag name="CUSTOMCELLBACKCOLOR4" val="-8355712"/>
  <p:tag name="DELIMITERS" val="3.1"/>
  <p:tag name="LUIDIAENABLED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14630</TotalTime>
  <Words>71</Words>
  <Application>Microsoft Office PowerPoint</Application>
  <PresentationFormat>On-screen Show (4:3)</PresentationFormat>
  <Paragraphs>56</Paragraphs>
  <Slides>17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Custom Design</vt:lpstr>
      <vt:lpstr>ECG Fun Time Interactive REVIEW ECG’s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EKG Fun Time</dc:title>
  <dc:creator>Alan Barton</dc:creator>
  <cp:lastModifiedBy>%username%</cp:lastModifiedBy>
  <cp:revision>963</cp:revision>
  <dcterms:created xsi:type="dcterms:W3CDTF">2004-04-06T02:29:05Z</dcterms:created>
  <dcterms:modified xsi:type="dcterms:W3CDTF">2009-10-06T20:38:48Z</dcterms:modified>
</cp:coreProperties>
</file>